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82" r:id="rId5"/>
    <p:sldId id="300" r:id="rId6"/>
    <p:sldId id="293" r:id="rId7"/>
    <p:sldId id="259" r:id="rId8"/>
    <p:sldId id="273" r:id="rId9"/>
    <p:sldId id="299" r:id="rId10"/>
    <p:sldId id="284" r:id="rId11"/>
    <p:sldId id="276" r:id="rId12"/>
    <p:sldId id="281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F7B15-C48B-44E8-A6B3-6A6493BC38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121F7-37CE-4593-8F6D-90650690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30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DEA89-15FB-4856-B5A4-4562BC60F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56D34-3751-478D-AD43-F626C7C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88D66-B4F9-4BE8-A98F-F5BF144F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AD78-3379-49DC-ACCA-94EAC51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491A51F-B132-4C21-AC1E-CCBEBB337C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6500" y="1473200"/>
            <a:ext cx="742950" cy="7429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A7D6FC4-B0C0-432B-9398-F07BEAA93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7970" y="321945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6667767-FC00-4214-95C0-3081FDD06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4170" y="449072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1D8CBD7-848D-40AC-86DE-47586604E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6890" y="3091815"/>
            <a:ext cx="674370" cy="674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7048260-A896-4FB6-9885-4F013EA9E3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2990" y="2623185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24EEF716-610D-4C42-8AA8-9BA0F45404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2725" y="2359660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46DD7D0E-56CB-410F-AD15-4FF51FEF0B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01210" y="3877945"/>
            <a:ext cx="466090" cy="46609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EDD61E1-0948-49D1-991F-0D7E40BBA5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3400" y="2614295"/>
            <a:ext cx="1263650" cy="12636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675621D-699E-4270-A814-3A37CFAC306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0370" y="2158365"/>
            <a:ext cx="420370" cy="420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2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FA8F3-FA82-40D0-B744-5E2C4DD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B8BA8-6BC4-4015-A959-9EF1184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B9215-58F5-4237-86EC-D3DCA52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17FD824-9088-47CD-BCA0-B1F4EDDBCF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67472" y="708473"/>
            <a:ext cx="5523024" cy="5439915"/>
          </a:xfrm>
          <a:custGeom>
            <a:avLst/>
            <a:gdLst>
              <a:gd name="connsiteX0" fmla="*/ 0 w 5523024"/>
              <a:gd name="connsiteY0" fmla="*/ 373567 h 5439915"/>
              <a:gd name="connsiteX1" fmla="*/ 863639 w 5523024"/>
              <a:gd name="connsiteY1" fmla="*/ 373567 h 5439915"/>
              <a:gd name="connsiteX2" fmla="*/ 863639 w 5523024"/>
              <a:gd name="connsiteY2" fmla="*/ 5439915 h 5439915"/>
              <a:gd name="connsiteX3" fmla="*/ 0 w 5523024"/>
              <a:gd name="connsiteY3" fmla="*/ 5439915 h 5439915"/>
              <a:gd name="connsiteX4" fmla="*/ 1863754 w 5523024"/>
              <a:gd name="connsiteY4" fmla="*/ 373566 h 5439915"/>
              <a:gd name="connsiteX5" fmla="*/ 2727393 w 5523024"/>
              <a:gd name="connsiteY5" fmla="*/ 373566 h 5439915"/>
              <a:gd name="connsiteX6" fmla="*/ 2727393 w 5523024"/>
              <a:gd name="connsiteY6" fmla="*/ 5439915 h 5439915"/>
              <a:gd name="connsiteX7" fmla="*/ 1863754 w 5523024"/>
              <a:gd name="connsiteY7" fmla="*/ 5439915 h 5439915"/>
              <a:gd name="connsiteX8" fmla="*/ 2795631 w 5523024"/>
              <a:gd name="connsiteY8" fmla="*/ 221167 h 5439915"/>
              <a:gd name="connsiteX9" fmla="*/ 3659270 w 5523024"/>
              <a:gd name="connsiteY9" fmla="*/ 221167 h 5439915"/>
              <a:gd name="connsiteX10" fmla="*/ 3659270 w 5523024"/>
              <a:gd name="connsiteY10" fmla="*/ 5439915 h 5439915"/>
              <a:gd name="connsiteX11" fmla="*/ 2795631 w 5523024"/>
              <a:gd name="connsiteY11" fmla="*/ 5439915 h 5439915"/>
              <a:gd name="connsiteX12" fmla="*/ 4659385 w 5523024"/>
              <a:gd name="connsiteY12" fmla="*/ 221167 h 5439915"/>
              <a:gd name="connsiteX13" fmla="*/ 5523024 w 5523024"/>
              <a:gd name="connsiteY13" fmla="*/ 221167 h 5439915"/>
              <a:gd name="connsiteX14" fmla="*/ 5523024 w 5523024"/>
              <a:gd name="connsiteY14" fmla="*/ 5439915 h 5439915"/>
              <a:gd name="connsiteX15" fmla="*/ 4659385 w 5523024"/>
              <a:gd name="connsiteY15" fmla="*/ 5439915 h 5439915"/>
              <a:gd name="connsiteX16" fmla="*/ 931877 w 5523024"/>
              <a:gd name="connsiteY16" fmla="*/ 0 h 5439915"/>
              <a:gd name="connsiteX17" fmla="*/ 1795516 w 5523024"/>
              <a:gd name="connsiteY17" fmla="*/ 0 h 5439915"/>
              <a:gd name="connsiteX18" fmla="*/ 1795516 w 5523024"/>
              <a:gd name="connsiteY18" fmla="*/ 5066349 h 5439915"/>
              <a:gd name="connsiteX19" fmla="*/ 931877 w 5523024"/>
              <a:gd name="connsiteY19" fmla="*/ 5066349 h 5439915"/>
              <a:gd name="connsiteX20" fmla="*/ 3727508 w 5523024"/>
              <a:gd name="connsiteY20" fmla="*/ 0 h 5439915"/>
              <a:gd name="connsiteX21" fmla="*/ 4591147 w 5523024"/>
              <a:gd name="connsiteY21" fmla="*/ 0 h 5439915"/>
              <a:gd name="connsiteX22" fmla="*/ 4591147 w 5523024"/>
              <a:gd name="connsiteY22" fmla="*/ 5066349 h 5439915"/>
              <a:gd name="connsiteX23" fmla="*/ 3727508 w 5523024"/>
              <a:gd name="connsiteY23" fmla="*/ 5066349 h 543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23024" h="5439915">
                <a:moveTo>
                  <a:pt x="0" y="373567"/>
                </a:moveTo>
                <a:lnTo>
                  <a:pt x="863639" y="373567"/>
                </a:lnTo>
                <a:lnTo>
                  <a:pt x="863639" y="5439915"/>
                </a:lnTo>
                <a:lnTo>
                  <a:pt x="0" y="5439915"/>
                </a:lnTo>
                <a:close/>
                <a:moveTo>
                  <a:pt x="1863754" y="373566"/>
                </a:moveTo>
                <a:lnTo>
                  <a:pt x="2727393" y="373566"/>
                </a:lnTo>
                <a:lnTo>
                  <a:pt x="2727393" y="5439915"/>
                </a:lnTo>
                <a:lnTo>
                  <a:pt x="1863754" y="5439915"/>
                </a:lnTo>
                <a:close/>
                <a:moveTo>
                  <a:pt x="2795631" y="221167"/>
                </a:moveTo>
                <a:lnTo>
                  <a:pt x="3659270" y="221167"/>
                </a:lnTo>
                <a:lnTo>
                  <a:pt x="3659270" y="5439915"/>
                </a:lnTo>
                <a:lnTo>
                  <a:pt x="2795631" y="5439915"/>
                </a:lnTo>
                <a:close/>
                <a:moveTo>
                  <a:pt x="4659385" y="221167"/>
                </a:moveTo>
                <a:lnTo>
                  <a:pt x="5523024" y="221167"/>
                </a:lnTo>
                <a:lnTo>
                  <a:pt x="5523024" y="5439915"/>
                </a:lnTo>
                <a:lnTo>
                  <a:pt x="4659385" y="5439915"/>
                </a:lnTo>
                <a:close/>
                <a:moveTo>
                  <a:pt x="931877" y="0"/>
                </a:moveTo>
                <a:lnTo>
                  <a:pt x="1795516" y="0"/>
                </a:lnTo>
                <a:lnTo>
                  <a:pt x="1795516" y="5066349"/>
                </a:lnTo>
                <a:lnTo>
                  <a:pt x="931877" y="5066349"/>
                </a:lnTo>
                <a:close/>
                <a:moveTo>
                  <a:pt x="3727508" y="0"/>
                </a:moveTo>
                <a:lnTo>
                  <a:pt x="4591147" y="0"/>
                </a:lnTo>
                <a:lnTo>
                  <a:pt x="4591147" y="5066349"/>
                </a:lnTo>
                <a:lnTo>
                  <a:pt x="3727508" y="5066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659E25B-AC41-4220-B7EB-4171260D1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272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63564-0953-4622-A708-A4341647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1B24-6C24-4CCD-B8C9-2C5D683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890B-79AB-4C43-9662-155EEA93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0C9ED6-4E1A-4812-A678-2159E90D4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39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6E6C6-6E94-4622-AF50-AB9F71E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91208-1C8E-44E6-814A-8B581A26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74F45-C75A-4F69-B7AA-0A9BCF6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727675AA-B358-48FA-B1C1-5B98B47443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6000" y="2170706"/>
            <a:ext cx="4648200" cy="2610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6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C95DD9-EEC8-42BB-A509-6F2C2EF2AF58}"/>
              </a:ext>
            </a:extLst>
          </p:cNvPr>
          <p:cNvGrpSpPr/>
          <p:nvPr/>
        </p:nvGrpSpPr>
        <p:grpSpPr>
          <a:xfrm>
            <a:off x="489674" y="685800"/>
            <a:ext cx="10999587" cy="5486400"/>
            <a:chOff x="836612" y="2590800"/>
            <a:chExt cx="5501278" cy="2743942"/>
          </a:xfrm>
          <a:solidFill>
            <a:schemeClr val="tx1">
              <a:alpha val="10000"/>
            </a:schemeClr>
          </a:solidFill>
        </p:grpSpPr>
        <p:grpSp>
          <p:nvGrpSpPr>
            <p:cNvPr id="12" name="Group 188">
              <a:extLst>
                <a:ext uri="{FF2B5EF4-FFF2-40B4-BE49-F238E27FC236}">
                  <a16:creationId xmlns:a16="http://schemas.microsoft.com/office/drawing/2014/main" id="{542EFD10-4BE0-41BD-8367-C1FDAB8CCB89}"/>
                </a:ext>
              </a:extLst>
            </p:cNvPr>
            <p:cNvGrpSpPr/>
            <p:nvPr/>
          </p:nvGrpSpPr>
          <p:grpSpPr>
            <a:xfrm>
              <a:off x="3149881" y="3751420"/>
              <a:ext cx="1048946" cy="1175239"/>
              <a:chOff x="5357220" y="3485722"/>
              <a:chExt cx="1635229" cy="1832119"/>
            </a:xfrm>
            <a:grpFill/>
          </p:grpSpPr>
          <p:sp>
            <p:nvSpPr>
              <p:cNvPr id="198" name="Freeform 1207">
                <a:extLst>
                  <a:ext uri="{FF2B5EF4-FFF2-40B4-BE49-F238E27FC236}">
                    <a16:creationId xmlns:a16="http://schemas.microsoft.com/office/drawing/2014/main" id="{A5ABBCDB-949B-4244-9E6C-29157F873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7630" y="4733387"/>
                <a:ext cx="174093" cy="337824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74" y="4"/>
                  </a:cxn>
                  <a:cxn ang="0">
                    <a:pos x="78" y="12"/>
                  </a:cxn>
                  <a:cxn ang="0">
                    <a:pos x="81" y="21"/>
                  </a:cxn>
                  <a:cxn ang="0">
                    <a:pos x="83" y="31"/>
                  </a:cxn>
                  <a:cxn ang="0">
                    <a:pos x="84" y="39"/>
                  </a:cxn>
                  <a:cxn ang="0">
                    <a:pos x="84" y="46"/>
                  </a:cxn>
                  <a:cxn ang="0">
                    <a:pos x="83" y="44"/>
                  </a:cxn>
                  <a:cxn ang="0">
                    <a:pos x="81" y="44"/>
                  </a:cxn>
                  <a:cxn ang="0">
                    <a:pos x="79" y="43"/>
                  </a:cxn>
                  <a:cxn ang="0">
                    <a:pos x="78" y="43"/>
                  </a:cxn>
                  <a:cxn ang="0">
                    <a:pos x="77" y="65"/>
                  </a:cxn>
                  <a:cxn ang="0">
                    <a:pos x="72" y="82"/>
                  </a:cxn>
                  <a:cxn ang="0">
                    <a:pos x="66" y="100"/>
                  </a:cxn>
                  <a:cxn ang="0">
                    <a:pos x="59" y="116"/>
                  </a:cxn>
                  <a:cxn ang="0">
                    <a:pos x="48" y="146"/>
                  </a:cxn>
                  <a:cxn ang="0">
                    <a:pos x="42" y="155"/>
                  </a:cxn>
                  <a:cxn ang="0">
                    <a:pos x="34" y="160"/>
                  </a:cxn>
                  <a:cxn ang="0">
                    <a:pos x="24" y="163"/>
                  </a:cxn>
                  <a:cxn ang="0">
                    <a:pos x="17" y="160"/>
                  </a:cxn>
                  <a:cxn ang="0">
                    <a:pos x="10" y="155"/>
                  </a:cxn>
                  <a:cxn ang="0">
                    <a:pos x="5" y="148"/>
                  </a:cxn>
                  <a:cxn ang="0">
                    <a:pos x="4" y="140"/>
                  </a:cxn>
                  <a:cxn ang="0">
                    <a:pos x="4" y="136"/>
                  </a:cxn>
                  <a:cxn ang="0">
                    <a:pos x="5" y="134"/>
                  </a:cxn>
                  <a:cxn ang="0">
                    <a:pos x="5" y="130"/>
                  </a:cxn>
                  <a:cxn ang="0">
                    <a:pos x="3" y="127"/>
                  </a:cxn>
                  <a:cxn ang="0">
                    <a:pos x="2" y="125"/>
                  </a:cxn>
                  <a:cxn ang="0">
                    <a:pos x="0" y="121"/>
                  </a:cxn>
                  <a:cxn ang="0">
                    <a:pos x="0" y="112"/>
                  </a:cxn>
                  <a:cxn ang="0">
                    <a:pos x="8" y="105"/>
                  </a:cxn>
                  <a:cxn ang="0">
                    <a:pos x="9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2" y="100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7" y="88"/>
                  </a:cxn>
                  <a:cxn ang="0">
                    <a:pos x="17" y="87"/>
                  </a:cxn>
                  <a:cxn ang="0">
                    <a:pos x="15" y="81"/>
                  </a:cxn>
                  <a:cxn ang="0">
                    <a:pos x="12" y="73"/>
                  </a:cxn>
                  <a:cxn ang="0">
                    <a:pos x="10" y="66"/>
                  </a:cxn>
                  <a:cxn ang="0">
                    <a:pos x="12" y="56"/>
                  </a:cxn>
                  <a:cxn ang="0">
                    <a:pos x="17" y="49"/>
                  </a:cxn>
                  <a:cxn ang="0">
                    <a:pos x="23" y="46"/>
                  </a:cxn>
                  <a:cxn ang="0">
                    <a:pos x="29" y="43"/>
                  </a:cxn>
                  <a:cxn ang="0">
                    <a:pos x="37" y="39"/>
                  </a:cxn>
                  <a:cxn ang="0">
                    <a:pos x="44" y="34"/>
                  </a:cxn>
                  <a:cxn ang="0">
                    <a:pos x="53" y="27"/>
                  </a:cxn>
                  <a:cxn ang="0">
                    <a:pos x="59" y="19"/>
                  </a:cxn>
                  <a:cxn ang="0">
                    <a:pos x="66" y="13"/>
                  </a:cxn>
                  <a:cxn ang="0">
                    <a:pos x="67" y="10"/>
                  </a:cxn>
                  <a:cxn ang="0">
                    <a:pos x="67" y="5"/>
                  </a:cxn>
                  <a:cxn ang="0">
                    <a:pos x="68" y="3"/>
                  </a:cxn>
                  <a:cxn ang="0">
                    <a:pos x="68" y="0"/>
                  </a:cxn>
                </a:cxnLst>
                <a:rect l="0" t="0" r="r" b="b"/>
                <a:pathLst>
                  <a:path w="84" h="163">
                    <a:moveTo>
                      <a:pt x="68" y="0"/>
                    </a:moveTo>
                    <a:lnTo>
                      <a:pt x="74" y="4"/>
                    </a:lnTo>
                    <a:lnTo>
                      <a:pt x="78" y="12"/>
                    </a:lnTo>
                    <a:lnTo>
                      <a:pt x="81" y="21"/>
                    </a:lnTo>
                    <a:lnTo>
                      <a:pt x="83" y="31"/>
                    </a:lnTo>
                    <a:lnTo>
                      <a:pt x="84" y="39"/>
                    </a:lnTo>
                    <a:lnTo>
                      <a:pt x="84" y="46"/>
                    </a:lnTo>
                    <a:lnTo>
                      <a:pt x="83" y="44"/>
                    </a:lnTo>
                    <a:lnTo>
                      <a:pt x="81" y="44"/>
                    </a:lnTo>
                    <a:lnTo>
                      <a:pt x="79" y="43"/>
                    </a:lnTo>
                    <a:lnTo>
                      <a:pt x="78" y="43"/>
                    </a:lnTo>
                    <a:lnTo>
                      <a:pt x="77" y="65"/>
                    </a:lnTo>
                    <a:lnTo>
                      <a:pt x="72" y="82"/>
                    </a:lnTo>
                    <a:lnTo>
                      <a:pt x="66" y="100"/>
                    </a:lnTo>
                    <a:lnTo>
                      <a:pt x="59" y="116"/>
                    </a:lnTo>
                    <a:lnTo>
                      <a:pt x="48" y="146"/>
                    </a:lnTo>
                    <a:lnTo>
                      <a:pt x="42" y="155"/>
                    </a:lnTo>
                    <a:lnTo>
                      <a:pt x="34" y="160"/>
                    </a:lnTo>
                    <a:lnTo>
                      <a:pt x="24" y="163"/>
                    </a:lnTo>
                    <a:lnTo>
                      <a:pt x="17" y="160"/>
                    </a:lnTo>
                    <a:lnTo>
                      <a:pt x="10" y="155"/>
                    </a:lnTo>
                    <a:lnTo>
                      <a:pt x="5" y="148"/>
                    </a:lnTo>
                    <a:lnTo>
                      <a:pt x="4" y="140"/>
                    </a:lnTo>
                    <a:lnTo>
                      <a:pt x="4" y="136"/>
                    </a:lnTo>
                    <a:lnTo>
                      <a:pt x="5" y="134"/>
                    </a:lnTo>
                    <a:lnTo>
                      <a:pt x="5" y="130"/>
                    </a:lnTo>
                    <a:lnTo>
                      <a:pt x="3" y="127"/>
                    </a:lnTo>
                    <a:lnTo>
                      <a:pt x="2" y="125"/>
                    </a:lnTo>
                    <a:lnTo>
                      <a:pt x="0" y="121"/>
                    </a:lnTo>
                    <a:lnTo>
                      <a:pt x="0" y="112"/>
                    </a:lnTo>
                    <a:lnTo>
                      <a:pt x="8" y="105"/>
                    </a:lnTo>
                    <a:lnTo>
                      <a:pt x="9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7" y="88"/>
                    </a:lnTo>
                    <a:lnTo>
                      <a:pt x="17" y="87"/>
                    </a:lnTo>
                    <a:lnTo>
                      <a:pt x="15" y="81"/>
                    </a:lnTo>
                    <a:lnTo>
                      <a:pt x="12" y="73"/>
                    </a:lnTo>
                    <a:lnTo>
                      <a:pt x="10" y="66"/>
                    </a:lnTo>
                    <a:lnTo>
                      <a:pt x="12" y="56"/>
                    </a:lnTo>
                    <a:lnTo>
                      <a:pt x="17" y="49"/>
                    </a:lnTo>
                    <a:lnTo>
                      <a:pt x="23" y="46"/>
                    </a:lnTo>
                    <a:lnTo>
                      <a:pt x="29" y="43"/>
                    </a:lnTo>
                    <a:lnTo>
                      <a:pt x="37" y="39"/>
                    </a:lnTo>
                    <a:lnTo>
                      <a:pt x="44" y="34"/>
                    </a:lnTo>
                    <a:lnTo>
                      <a:pt x="53" y="27"/>
                    </a:lnTo>
                    <a:lnTo>
                      <a:pt x="59" y="19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5"/>
                    </a:lnTo>
                    <a:lnTo>
                      <a:pt x="68" y="3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Freeform 1208">
                <a:extLst>
                  <a:ext uri="{FF2B5EF4-FFF2-40B4-BE49-F238E27FC236}">
                    <a16:creationId xmlns:a16="http://schemas.microsoft.com/office/drawing/2014/main" id="{9209CF22-8DCE-463A-9B90-0F9EB3EA5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220" y="3485722"/>
                <a:ext cx="1635229" cy="1832119"/>
              </a:xfrm>
              <a:custGeom>
                <a:avLst/>
                <a:gdLst/>
                <a:ahLst/>
                <a:cxnLst>
                  <a:cxn ang="0">
                    <a:pos x="321" y="7"/>
                  </a:cxn>
                  <a:cxn ang="0">
                    <a:pos x="324" y="18"/>
                  </a:cxn>
                  <a:cxn ang="0">
                    <a:pos x="325" y="34"/>
                  </a:cxn>
                  <a:cxn ang="0">
                    <a:pos x="339" y="58"/>
                  </a:cxn>
                  <a:cxn ang="0">
                    <a:pos x="405" y="89"/>
                  </a:cxn>
                  <a:cxn ang="0">
                    <a:pos x="428" y="77"/>
                  </a:cxn>
                  <a:cxn ang="0">
                    <a:pos x="461" y="64"/>
                  </a:cxn>
                  <a:cxn ang="0">
                    <a:pos x="482" y="73"/>
                  </a:cxn>
                  <a:cxn ang="0">
                    <a:pos x="546" y="82"/>
                  </a:cxn>
                  <a:cxn ang="0">
                    <a:pos x="590" y="83"/>
                  </a:cxn>
                  <a:cxn ang="0">
                    <a:pos x="599" y="113"/>
                  </a:cxn>
                  <a:cxn ang="0">
                    <a:pos x="571" y="99"/>
                  </a:cxn>
                  <a:cxn ang="0">
                    <a:pos x="626" y="205"/>
                  </a:cxn>
                  <a:cxn ang="0">
                    <a:pos x="639" y="240"/>
                  </a:cxn>
                  <a:cxn ang="0">
                    <a:pos x="659" y="277"/>
                  </a:cxn>
                  <a:cxn ang="0">
                    <a:pos x="697" y="308"/>
                  </a:cxn>
                  <a:cxn ang="0">
                    <a:pos x="700" y="326"/>
                  </a:cxn>
                  <a:cxn ang="0">
                    <a:pos x="717" y="338"/>
                  </a:cxn>
                  <a:cxn ang="0">
                    <a:pos x="742" y="331"/>
                  </a:cxn>
                  <a:cxn ang="0">
                    <a:pos x="771" y="380"/>
                  </a:cxn>
                  <a:cxn ang="0">
                    <a:pos x="702" y="453"/>
                  </a:cxn>
                  <a:cxn ang="0">
                    <a:pos x="655" y="511"/>
                  </a:cxn>
                  <a:cxn ang="0">
                    <a:pos x="655" y="563"/>
                  </a:cxn>
                  <a:cxn ang="0">
                    <a:pos x="665" y="589"/>
                  </a:cxn>
                  <a:cxn ang="0">
                    <a:pos x="658" y="650"/>
                  </a:cxn>
                  <a:cxn ang="0">
                    <a:pos x="609" y="688"/>
                  </a:cxn>
                  <a:cxn ang="0">
                    <a:pos x="597" y="707"/>
                  </a:cxn>
                  <a:cxn ang="0">
                    <a:pos x="605" y="751"/>
                  </a:cxn>
                  <a:cxn ang="0">
                    <a:pos x="575" y="775"/>
                  </a:cxn>
                  <a:cxn ang="0">
                    <a:pos x="562" y="807"/>
                  </a:cxn>
                  <a:cxn ang="0">
                    <a:pos x="511" y="868"/>
                  </a:cxn>
                  <a:cxn ang="0">
                    <a:pos x="492" y="874"/>
                  </a:cxn>
                  <a:cxn ang="0">
                    <a:pos x="472" y="872"/>
                  </a:cxn>
                  <a:cxn ang="0">
                    <a:pos x="414" y="877"/>
                  </a:cxn>
                  <a:cxn ang="0">
                    <a:pos x="410" y="846"/>
                  </a:cxn>
                  <a:cxn ang="0">
                    <a:pos x="372" y="778"/>
                  </a:cxn>
                  <a:cxn ang="0">
                    <a:pos x="355" y="716"/>
                  </a:cxn>
                  <a:cxn ang="0">
                    <a:pos x="339" y="631"/>
                  </a:cxn>
                  <a:cxn ang="0">
                    <a:pos x="354" y="581"/>
                  </a:cxn>
                  <a:cxn ang="0">
                    <a:pos x="339" y="523"/>
                  </a:cxn>
                  <a:cxn ang="0">
                    <a:pos x="301" y="469"/>
                  </a:cxn>
                  <a:cxn ang="0">
                    <a:pos x="311" y="453"/>
                  </a:cxn>
                  <a:cxn ang="0">
                    <a:pos x="315" y="426"/>
                  </a:cxn>
                  <a:cxn ang="0">
                    <a:pos x="266" y="406"/>
                  </a:cxn>
                  <a:cxn ang="0">
                    <a:pos x="201" y="395"/>
                  </a:cxn>
                  <a:cxn ang="0">
                    <a:pos x="151" y="400"/>
                  </a:cxn>
                  <a:cxn ang="0">
                    <a:pos x="102" y="406"/>
                  </a:cxn>
                  <a:cxn ang="0">
                    <a:pos x="44" y="348"/>
                  </a:cxn>
                  <a:cxn ang="0">
                    <a:pos x="12" y="317"/>
                  </a:cxn>
                  <a:cxn ang="0">
                    <a:pos x="5" y="294"/>
                  </a:cxn>
                  <a:cxn ang="0">
                    <a:pos x="17" y="248"/>
                  </a:cxn>
                  <a:cxn ang="0">
                    <a:pos x="14" y="192"/>
                  </a:cxn>
                  <a:cxn ang="0">
                    <a:pos x="48" y="132"/>
                  </a:cxn>
                  <a:cxn ang="0">
                    <a:pos x="87" y="107"/>
                  </a:cxn>
                  <a:cxn ang="0">
                    <a:pos x="113" y="51"/>
                  </a:cxn>
                  <a:cxn ang="0">
                    <a:pos x="155" y="29"/>
                  </a:cxn>
                  <a:cxn ang="0">
                    <a:pos x="188" y="24"/>
                  </a:cxn>
                  <a:cxn ang="0">
                    <a:pos x="260" y="6"/>
                  </a:cxn>
                  <a:cxn ang="0">
                    <a:pos x="288" y="2"/>
                  </a:cxn>
                  <a:cxn ang="0">
                    <a:pos x="305" y="2"/>
                  </a:cxn>
                </a:cxnLst>
                <a:rect l="0" t="0" r="r" b="b"/>
                <a:pathLst>
                  <a:path w="789" h="884">
                    <a:moveTo>
                      <a:pt x="309" y="0"/>
                    </a:moveTo>
                    <a:lnTo>
                      <a:pt x="314" y="0"/>
                    </a:lnTo>
                    <a:lnTo>
                      <a:pt x="316" y="1"/>
                    </a:lnTo>
                    <a:lnTo>
                      <a:pt x="318" y="2"/>
                    </a:lnTo>
                    <a:lnTo>
                      <a:pt x="319" y="5"/>
                    </a:lnTo>
                    <a:lnTo>
                      <a:pt x="321" y="7"/>
                    </a:lnTo>
                    <a:lnTo>
                      <a:pt x="325" y="7"/>
                    </a:lnTo>
                    <a:lnTo>
                      <a:pt x="328" y="5"/>
                    </a:lnTo>
                    <a:lnTo>
                      <a:pt x="329" y="5"/>
                    </a:lnTo>
                    <a:lnTo>
                      <a:pt x="329" y="7"/>
                    </a:lnTo>
                    <a:lnTo>
                      <a:pt x="324" y="12"/>
                    </a:lnTo>
                    <a:lnTo>
                      <a:pt x="324" y="18"/>
                    </a:lnTo>
                    <a:lnTo>
                      <a:pt x="325" y="19"/>
                    </a:lnTo>
                    <a:lnTo>
                      <a:pt x="328" y="20"/>
                    </a:lnTo>
                    <a:lnTo>
                      <a:pt x="329" y="21"/>
                    </a:lnTo>
                    <a:lnTo>
                      <a:pt x="329" y="28"/>
                    </a:lnTo>
                    <a:lnTo>
                      <a:pt x="328" y="30"/>
                    </a:lnTo>
                    <a:lnTo>
                      <a:pt x="325" y="34"/>
                    </a:lnTo>
                    <a:lnTo>
                      <a:pt x="324" y="36"/>
                    </a:lnTo>
                    <a:lnTo>
                      <a:pt x="324" y="40"/>
                    </a:lnTo>
                    <a:lnTo>
                      <a:pt x="325" y="45"/>
                    </a:lnTo>
                    <a:lnTo>
                      <a:pt x="329" y="53"/>
                    </a:lnTo>
                    <a:lnTo>
                      <a:pt x="334" y="56"/>
                    </a:lnTo>
                    <a:lnTo>
                      <a:pt x="339" y="58"/>
                    </a:lnTo>
                    <a:lnTo>
                      <a:pt x="343" y="59"/>
                    </a:lnTo>
                    <a:lnTo>
                      <a:pt x="354" y="59"/>
                    </a:lnTo>
                    <a:lnTo>
                      <a:pt x="365" y="62"/>
                    </a:lnTo>
                    <a:lnTo>
                      <a:pt x="375" y="68"/>
                    </a:lnTo>
                    <a:lnTo>
                      <a:pt x="395" y="83"/>
                    </a:lnTo>
                    <a:lnTo>
                      <a:pt x="405" y="89"/>
                    </a:lnTo>
                    <a:lnTo>
                      <a:pt x="419" y="92"/>
                    </a:lnTo>
                    <a:lnTo>
                      <a:pt x="422" y="92"/>
                    </a:lnTo>
                    <a:lnTo>
                      <a:pt x="424" y="90"/>
                    </a:lnTo>
                    <a:lnTo>
                      <a:pt x="426" y="88"/>
                    </a:lnTo>
                    <a:lnTo>
                      <a:pt x="428" y="87"/>
                    </a:lnTo>
                    <a:lnTo>
                      <a:pt x="428" y="77"/>
                    </a:lnTo>
                    <a:lnTo>
                      <a:pt x="429" y="69"/>
                    </a:lnTo>
                    <a:lnTo>
                      <a:pt x="434" y="65"/>
                    </a:lnTo>
                    <a:lnTo>
                      <a:pt x="442" y="63"/>
                    </a:lnTo>
                    <a:lnTo>
                      <a:pt x="451" y="60"/>
                    </a:lnTo>
                    <a:lnTo>
                      <a:pt x="461" y="60"/>
                    </a:lnTo>
                    <a:lnTo>
                      <a:pt x="461" y="64"/>
                    </a:lnTo>
                    <a:lnTo>
                      <a:pt x="462" y="65"/>
                    </a:lnTo>
                    <a:lnTo>
                      <a:pt x="463" y="68"/>
                    </a:lnTo>
                    <a:lnTo>
                      <a:pt x="466" y="69"/>
                    </a:lnTo>
                    <a:lnTo>
                      <a:pt x="467" y="70"/>
                    </a:lnTo>
                    <a:lnTo>
                      <a:pt x="472" y="73"/>
                    </a:lnTo>
                    <a:lnTo>
                      <a:pt x="482" y="73"/>
                    </a:lnTo>
                    <a:lnTo>
                      <a:pt x="486" y="74"/>
                    </a:lnTo>
                    <a:lnTo>
                      <a:pt x="500" y="79"/>
                    </a:lnTo>
                    <a:lnTo>
                      <a:pt x="516" y="84"/>
                    </a:lnTo>
                    <a:lnTo>
                      <a:pt x="531" y="85"/>
                    </a:lnTo>
                    <a:lnTo>
                      <a:pt x="540" y="84"/>
                    </a:lnTo>
                    <a:lnTo>
                      <a:pt x="546" y="82"/>
                    </a:lnTo>
                    <a:lnTo>
                      <a:pt x="561" y="79"/>
                    </a:lnTo>
                    <a:lnTo>
                      <a:pt x="569" y="80"/>
                    </a:lnTo>
                    <a:lnTo>
                      <a:pt x="575" y="83"/>
                    </a:lnTo>
                    <a:lnTo>
                      <a:pt x="582" y="84"/>
                    </a:lnTo>
                    <a:lnTo>
                      <a:pt x="587" y="84"/>
                    </a:lnTo>
                    <a:lnTo>
                      <a:pt x="590" y="83"/>
                    </a:lnTo>
                    <a:lnTo>
                      <a:pt x="591" y="83"/>
                    </a:lnTo>
                    <a:lnTo>
                      <a:pt x="594" y="82"/>
                    </a:lnTo>
                    <a:lnTo>
                      <a:pt x="601" y="94"/>
                    </a:lnTo>
                    <a:lnTo>
                      <a:pt x="602" y="102"/>
                    </a:lnTo>
                    <a:lnTo>
                      <a:pt x="601" y="107"/>
                    </a:lnTo>
                    <a:lnTo>
                      <a:pt x="599" y="113"/>
                    </a:lnTo>
                    <a:lnTo>
                      <a:pt x="596" y="121"/>
                    </a:lnTo>
                    <a:lnTo>
                      <a:pt x="594" y="126"/>
                    </a:lnTo>
                    <a:lnTo>
                      <a:pt x="587" y="122"/>
                    </a:lnTo>
                    <a:lnTo>
                      <a:pt x="582" y="114"/>
                    </a:lnTo>
                    <a:lnTo>
                      <a:pt x="576" y="106"/>
                    </a:lnTo>
                    <a:lnTo>
                      <a:pt x="571" y="99"/>
                    </a:lnTo>
                    <a:lnTo>
                      <a:pt x="571" y="106"/>
                    </a:lnTo>
                    <a:lnTo>
                      <a:pt x="610" y="175"/>
                    </a:lnTo>
                    <a:lnTo>
                      <a:pt x="610" y="182"/>
                    </a:lnTo>
                    <a:lnTo>
                      <a:pt x="615" y="191"/>
                    </a:lnTo>
                    <a:lnTo>
                      <a:pt x="621" y="200"/>
                    </a:lnTo>
                    <a:lnTo>
                      <a:pt x="626" y="205"/>
                    </a:lnTo>
                    <a:lnTo>
                      <a:pt x="626" y="228"/>
                    </a:lnTo>
                    <a:lnTo>
                      <a:pt x="629" y="231"/>
                    </a:lnTo>
                    <a:lnTo>
                      <a:pt x="630" y="234"/>
                    </a:lnTo>
                    <a:lnTo>
                      <a:pt x="634" y="236"/>
                    </a:lnTo>
                    <a:lnTo>
                      <a:pt x="636" y="239"/>
                    </a:lnTo>
                    <a:lnTo>
                      <a:pt x="639" y="240"/>
                    </a:lnTo>
                    <a:lnTo>
                      <a:pt x="643" y="243"/>
                    </a:lnTo>
                    <a:lnTo>
                      <a:pt x="645" y="246"/>
                    </a:lnTo>
                    <a:lnTo>
                      <a:pt x="649" y="256"/>
                    </a:lnTo>
                    <a:lnTo>
                      <a:pt x="650" y="265"/>
                    </a:lnTo>
                    <a:lnTo>
                      <a:pt x="655" y="274"/>
                    </a:lnTo>
                    <a:lnTo>
                      <a:pt x="659" y="277"/>
                    </a:lnTo>
                    <a:lnTo>
                      <a:pt x="661" y="279"/>
                    </a:lnTo>
                    <a:lnTo>
                      <a:pt x="673" y="287"/>
                    </a:lnTo>
                    <a:lnTo>
                      <a:pt x="678" y="292"/>
                    </a:lnTo>
                    <a:lnTo>
                      <a:pt x="681" y="299"/>
                    </a:lnTo>
                    <a:lnTo>
                      <a:pt x="688" y="306"/>
                    </a:lnTo>
                    <a:lnTo>
                      <a:pt x="697" y="308"/>
                    </a:lnTo>
                    <a:lnTo>
                      <a:pt x="697" y="311"/>
                    </a:lnTo>
                    <a:lnTo>
                      <a:pt x="698" y="313"/>
                    </a:lnTo>
                    <a:lnTo>
                      <a:pt x="698" y="318"/>
                    </a:lnTo>
                    <a:lnTo>
                      <a:pt x="697" y="321"/>
                    </a:lnTo>
                    <a:lnTo>
                      <a:pt x="699" y="323"/>
                    </a:lnTo>
                    <a:lnTo>
                      <a:pt x="700" y="326"/>
                    </a:lnTo>
                    <a:lnTo>
                      <a:pt x="703" y="329"/>
                    </a:lnTo>
                    <a:lnTo>
                      <a:pt x="705" y="332"/>
                    </a:lnTo>
                    <a:lnTo>
                      <a:pt x="708" y="336"/>
                    </a:lnTo>
                    <a:lnTo>
                      <a:pt x="712" y="337"/>
                    </a:lnTo>
                    <a:lnTo>
                      <a:pt x="714" y="338"/>
                    </a:lnTo>
                    <a:lnTo>
                      <a:pt x="717" y="338"/>
                    </a:lnTo>
                    <a:lnTo>
                      <a:pt x="719" y="337"/>
                    </a:lnTo>
                    <a:lnTo>
                      <a:pt x="720" y="336"/>
                    </a:lnTo>
                    <a:lnTo>
                      <a:pt x="722" y="333"/>
                    </a:lnTo>
                    <a:lnTo>
                      <a:pt x="723" y="332"/>
                    </a:lnTo>
                    <a:lnTo>
                      <a:pt x="725" y="331"/>
                    </a:lnTo>
                    <a:lnTo>
                      <a:pt x="742" y="331"/>
                    </a:lnTo>
                    <a:lnTo>
                      <a:pt x="764" y="326"/>
                    </a:lnTo>
                    <a:lnTo>
                      <a:pt x="787" y="319"/>
                    </a:lnTo>
                    <a:lnTo>
                      <a:pt x="789" y="324"/>
                    </a:lnTo>
                    <a:lnTo>
                      <a:pt x="787" y="343"/>
                    </a:lnTo>
                    <a:lnTo>
                      <a:pt x="779" y="362"/>
                    </a:lnTo>
                    <a:lnTo>
                      <a:pt x="771" y="380"/>
                    </a:lnTo>
                    <a:lnTo>
                      <a:pt x="762" y="392"/>
                    </a:lnTo>
                    <a:lnTo>
                      <a:pt x="750" y="409"/>
                    </a:lnTo>
                    <a:lnTo>
                      <a:pt x="742" y="423"/>
                    </a:lnTo>
                    <a:lnTo>
                      <a:pt x="729" y="435"/>
                    </a:lnTo>
                    <a:lnTo>
                      <a:pt x="715" y="445"/>
                    </a:lnTo>
                    <a:lnTo>
                      <a:pt x="702" y="453"/>
                    </a:lnTo>
                    <a:lnTo>
                      <a:pt x="689" y="462"/>
                    </a:lnTo>
                    <a:lnTo>
                      <a:pt x="678" y="472"/>
                    </a:lnTo>
                    <a:lnTo>
                      <a:pt x="669" y="483"/>
                    </a:lnTo>
                    <a:lnTo>
                      <a:pt x="663" y="499"/>
                    </a:lnTo>
                    <a:lnTo>
                      <a:pt x="659" y="506"/>
                    </a:lnTo>
                    <a:lnTo>
                      <a:pt x="655" y="511"/>
                    </a:lnTo>
                    <a:lnTo>
                      <a:pt x="650" y="516"/>
                    </a:lnTo>
                    <a:lnTo>
                      <a:pt x="649" y="523"/>
                    </a:lnTo>
                    <a:lnTo>
                      <a:pt x="650" y="534"/>
                    </a:lnTo>
                    <a:lnTo>
                      <a:pt x="651" y="543"/>
                    </a:lnTo>
                    <a:lnTo>
                      <a:pt x="653" y="555"/>
                    </a:lnTo>
                    <a:lnTo>
                      <a:pt x="655" y="563"/>
                    </a:lnTo>
                    <a:lnTo>
                      <a:pt x="660" y="571"/>
                    </a:lnTo>
                    <a:lnTo>
                      <a:pt x="665" y="577"/>
                    </a:lnTo>
                    <a:lnTo>
                      <a:pt x="668" y="582"/>
                    </a:lnTo>
                    <a:lnTo>
                      <a:pt x="668" y="585"/>
                    </a:lnTo>
                    <a:lnTo>
                      <a:pt x="666" y="586"/>
                    </a:lnTo>
                    <a:lnTo>
                      <a:pt x="665" y="589"/>
                    </a:lnTo>
                    <a:lnTo>
                      <a:pt x="665" y="610"/>
                    </a:lnTo>
                    <a:lnTo>
                      <a:pt x="664" y="625"/>
                    </a:lnTo>
                    <a:lnTo>
                      <a:pt x="666" y="630"/>
                    </a:lnTo>
                    <a:lnTo>
                      <a:pt x="666" y="633"/>
                    </a:lnTo>
                    <a:lnTo>
                      <a:pt x="664" y="643"/>
                    </a:lnTo>
                    <a:lnTo>
                      <a:pt x="658" y="650"/>
                    </a:lnTo>
                    <a:lnTo>
                      <a:pt x="650" y="656"/>
                    </a:lnTo>
                    <a:lnTo>
                      <a:pt x="640" y="663"/>
                    </a:lnTo>
                    <a:lnTo>
                      <a:pt x="629" y="667"/>
                    </a:lnTo>
                    <a:lnTo>
                      <a:pt x="620" y="673"/>
                    </a:lnTo>
                    <a:lnTo>
                      <a:pt x="612" y="679"/>
                    </a:lnTo>
                    <a:lnTo>
                      <a:pt x="609" y="688"/>
                    </a:lnTo>
                    <a:lnTo>
                      <a:pt x="605" y="689"/>
                    </a:lnTo>
                    <a:lnTo>
                      <a:pt x="602" y="692"/>
                    </a:lnTo>
                    <a:lnTo>
                      <a:pt x="599" y="694"/>
                    </a:lnTo>
                    <a:lnTo>
                      <a:pt x="597" y="698"/>
                    </a:lnTo>
                    <a:lnTo>
                      <a:pt x="596" y="700"/>
                    </a:lnTo>
                    <a:lnTo>
                      <a:pt x="597" y="707"/>
                    </a:lnTo>
                    <a:lnTo>
                      <a:pt x="602" y="713"/>
                    </a:lnTo>
                    <a:lnTo>
                      <a:pt x="606" y="719"/>
                    </a:lnTo>
                    <a:lnTo>
                      <a:pt x="607" y="727"/>
                    </a:lnTo>
                    <a:lnTo>
                      <a:pt x="607" y="736"/>
                    </a:lnTo>
                    <a:lnTo>
                      <a:pt x="606" y="745"/>
                    </a:lnTo>
                    <a:lnTo>
                      <a:pt x="605" y="751"/>
                    </a:lnTo>
                    <a:lnTo>
                      <a:pt x="604" y="752"/>
                    </a:lnTo>
                    <a:lnTo>
                      <a:pt x="601" y="753"/>
                    </a:lnTo>
                    <a:lnTo>
                      <a:pt x="592" y="753"/>
                    </a:lnTo>
                    <a:lnTo>
                      <a:pt x="581" y="762"/>
                    </a:lnTo>
                    <a:lnTo>
                      <a:pt x="572" y="773"/>
                    </a:lnTo>
                    <a:lnTo>
                      <a:pt x="575" y="775"/>
                    </a:lnTo>
                    <a:lnTo>
                      <a:pt x="577" y="777"/>
                    </a:lnTo>
                    <a:lnTo>
                      <a:pt x="579" y="780"/>
                    </a:lnTo>
                    <a:lnTo>
                      <a:pt x="579" y="782"/>
                    </a:lnTo>
                    <a:lnTo>
                      <a:pt x="576" y="792"/>
                    </a:lnTo>
                    <a:lnTo>
                      <a:pt x="569" y="801"/>
                    </a:lnTo>
                    <a:lnTo>
                      <a:pt x="562" y="807"/>
                    </a:lnTo>
                    <a:lnTo>
                      <a:pt x="556" y="816"/>
                    </a:lnTo>
                    <a:lnTo>
                      <a:pt x="546" y="834"/>
                    </a:lnTo>
                    <a:lnTo>
                      <a:pt x="537" y="846"/>
                    </a:lnTo>
                    <a:lnTo>
                      <a:pt x="527" y="856"/>
                    </a:lnTo>
                    <a:lnTo>
                      <a:pt x="515" y="867"/>
                    </a:lnTo>
                    <a:lnTo>
                      <a:pt x="511" y="868"/>
                    </a:lnTo>
                    <a:lnTo>
                      <a:pt x="505" y="868"/>
                    </a:lnTo>
                    <a:lnTo>
                      <a:pt x="501" y="869"/>
                    </a:lnTo>
                    <a:lnTo>
                      <a:pt x="498" y="869"/>
                    </a:lnTo>
                    <a:lnTo>
                      <a:pt x="497" y="870"/>
                    </a:lnTo>
                    <a:lnTo>
                      <a:pt x="496" y="873"/>
                    </a:lnTo>
                    <a:lnTo>
                      <a:pt x="492" y="874"/>
                    </a:lnTo>
                    <a:lnTo>
                      <a:pt x="487" y="877"/>
                    </a:lnTo>
                    <a:lnTo>
                      <a:pt x="482" y="877"/>
                    </a:lnTo>
                    <a:lnTo>
                      <a:pt x="479" y="875"/>
                    </a:lnTo>
                    <a:lnTo>
                      <a:pt x="477" y="873"/>
                    </a:lnTo>
                    <a:lnTo>
                      <a:pt x="474" y="872"/>
                    </a:lnTo>
                    <a:lnTo>
                      <a:pt x="472" y="872"/>
                    </a:lnTo>
                    <a:lnTo>
                      <a:pt x="461" y="874"/>
                    </a:lnTo>
                    <a:lnTo>
                      <a:pt x="441" y="882"/>
                    </a:lnTo>
                    <a:lnTo>
                      <a:pt x="429" y="884"/>
                    </a:lnTo>
                    <a:lnTo>
                      <a:pt x="422" y="882"/>
                    </a:lnTo>
                    <a:lnTo>
                      <a:pt x="417" y="877"/>
                    </a:lnTo>
                    <a:lnTo>
                      <a:pt x="414" y="877"/>
                    </a:lnTo>
                    <a:lnTo>
                      <a:pt x="413" y="878"/>
                    </a:lnTo>
                    <a:lnTo>
                      <a:pt x="410" y="867"/>
                    </a:lnTo>
                    <a:lnTo>
                      <a:pt x="405" y="858"/>
                    </a:lnTo>
                    <a:lnTo>
                      <a:pt x="408" y="855"/>
                    </a:lnTo>
                    <a:lnTo>
                      <a:pt x="410" y="850"/>
                    </a:lnTo>
                    <a:lnTo>
                      <a:pt x="410" y="846"/>
                    </a:lnTo>
                    <a:lnTo>
                      <a:pt x="409" y="841"/>
                    </a:lnTo>
                    <a:lnTo>
                      <a:pt x="404" y="834"/>
                    </a:lnTo>
                    <a:lnTo>
                      <a:pt x="400" y="829"/>
                    </a:lnTo>
                    <a:lnTo>
                      <a:pt x="397" y="825"/>
                    </a:lnTo>
                    <a:lnTo>
                      <a:pt x="379" y="795"/>
                    </a:lnTo>
                    <a:lnTo>
                      <a:pt x="372" y="778"/>
                    </a:lnTo>
                    <a:lnTo>
                      <a:pt x="367" y="760"/>
                    </a:lnTo>
                    <a:lnTo>
                      <a:pt x="364" y="739"/>
                    </a:lnTo>
                    <a:lnTo>
                      <a:pt x="364" y="726"/>
                    </a:lnTo>
                    <a:lnTo>
                      <a:pt x="362" y="723"/>
                    </a:lnTo>
                    <a:lnTo>
                      <a:pt x="360" y="721"/>
                    </a:lnTo>
                    <a:lnTo>
                      <a:pt x="355" y="716"/>
                    </a:lnTo>
                    <a:lnTo>
                      <a:pt x="346" y="702"/>
                    </a:lnTo>
                    <a:lnTo>
                      <a:pt x="340" y="687"/>
                    </a:lnTo>
                    <a:lnTo>
                      <a:pt x="335" y="672"/>
                    </a:lnTo>
                    <a:lnTo>
                      <a:pt x="333" y="654"/>
                    </a:lnTo>
                    <a:lnTo>
                      <a:pt x="334" y="641"/>
                    </a:lnTo>
                    <a:lnTo>
                      <a:pt x="339" y="631"/>
                    </a:lnTo>
                    <a:lnTo>
                      <a:pt x="345" y="623"/>
                    </a:lnTo>
                    <a:lnTo>
                      <a:pt x="352" y="615"/>
                    </a:lnTo>
                    <a:lnTo>
                      <a:pt x="357" y="607"/>
                    </a:lnTo>
                    <a:lnTo>
                      <a:pt x="358" y="597"/>
                    </a:lnTo>
                    <a:lnTo>
                      <a:pt x="357" y="589"/>
                    </a:lnTo>
                    <a:lnTo>
                      <a:pt x="354" y="581"/>
                    </a:lnTo>
                    <a:lnTo>
                      <a:pt x="353" y="573"/>
                    </a:lnTo>
                    <a:lnTo>
                      <a:pt x="350" y="560"/>
                    </a:lnTo>
                    <a:lnTo>
                      <a:pt x="346" y="548"/>
                    </a:lnTo>
                    <a:lnTo>
                      <a:pt x="343" y="539"/>
                    </a:lnTo>
                    <a:lnTo>
                      <a:pt x="340" y="532"/>
                    </a:lnTo>
                    <a:lnTo>
                      <a:pt x="339" y="523"/>
                    </a:lnTo>
                    <a:lnTo>
                      <a:pt x="335" y="516"/>
                    </a:lnTo>
                    <a:lnTo>
                      <a:pt x="328" y="507"/>
                    </a:lnTo>
                    <a:lnTo>
                      <a:pt x="319" y="499"/>
                    </a:lnTo>
                    <a:lnTo>
                      <a:pt x="310" y="489"/>
                    </a:lnTo>
                    <a:lnTo>
                      <a:pt x="304" y="480"/>
                    </a:lnTo>
                    <a:lnTo>
                      <a:pt x="301" y="469"/>
                    </a:lnTo>
                    <a:lnTo>
                      <a:pt x="301" y="467"/>
                    </a:lnTo>
                    <a:lnTo>
                      <a:pt x="303" y="463"/>
                    </a:lnTo>
                    <a:lnTo>
                      <a:pt x="305" y="459"/>
                    </a:lnTo>
                    <a:lnTo>
                      <a:pt x="308" y="456"/>
                    </a:lnTo>
                    <a:lnTo>
                      <a:pt x="309" y="454"/>
                    </a:lnTo>
                    <a:lnTo>
                      <a:pt x="311" y="453"/>
                    </a:lnTo>
                    <a:lnTo>
                      <a:pt x="310" y="450"/>
                    </a:lnTo>
                    <a:lnTo>
                      <a:pt x="310" y="448"/>
                    </a:lnTo>
                    <a:lnTo>
                      <a:pt x="311" y="448"/>
                    </a:lnTo>
                    <a:lnTo>
                      <a:pt x="311" y="440"/>
                    </a:lnTo>
                    <a:lnTo>
                      <a:pt x="313" y="431"/>
                    </a:lnTo>
                    <a:lnTo>
                      <a:pt x="315" y="426"/>
                    </a:lnTo>
                    <a:lnTo>
                      <a:pt x="311" y="419"/>
                    </a:lnTo>
                    <a:lnTo>
                      <a:pt x="306" y="414"/>
                    </a:lnTo>
                    <a:lnTo>
                      <a:pt x="299" y="410"/>
                    </a:lnTo>
                    <a:lnTo>
                      <a:pt x="290" y="409"/>
                    </a:lnTo>
                    <a:lnTo>
                      <a:pt x="272" y="409"/>
                    </a:lnTo>
                    <a:lnTo>
                      <a:pt x="266" y="406"/>
                    </a:lnTo>
                    <a:lnTo>
                      <a:pt x="256" y="394"/>
                    </a:lnTo>
                    <a:lnTo>
                      <a:pt x="250" y="387"/>
                    </a:lnTo>
                    <a:lnTo>
                      <a:pt x="241" y="385"/>
                    </a:lnTo>
                    <a:lnTo>
                      <a:pt x="226" y="386"/>
                    </a:lnTo>
                    <a:lnTo>
                      <a:pt x="214" y="390"/>
                    </a:lnTo>
                    <a:lnTo>
                      <a:pt x="201" y="395"/>
                    </a:lnTo>
                    <a:lnTo>
                      <a:pt x="186" y="400"/>
                    </a:lnTo>
                    <a:lnTo>
                      <a:pt x="180" y="406"/>
                    </a:lnTo>
                    <a:lnTo>
                      <a:pt x="176" y="406"/>
                    </a:lnTo>
                    <a:lnTo>
                      <a:pt x="168" y="405"/>
                    </a:lnTo>
                    <a:lnTo>
                      <a:pt x="160" y="401"/>
                    </a:lnTo>
                    <a:lnTo>
                      <a:pt x="151" y="400"/>
                    </a:lnTo>
                    <a:lnTo>
                      <a:pt x="141" y="401"/>
                    </a:lnTo>
                    <a:lnTo>
                      <a:pt x="132" y="405"/>
                    </a:lnTo>
                    <a:lnTo>
                      <a:pt x="123" y="407"/>
                    </a:lnTo>
                    <a:lnTo>
                      <a:pt x="113" y="409"/>
                    </a:lnTo>
                    <a:lnTo>
                      <a:pt x="109" y="409"/>
                    </a:lnTo>
                    <a:lnTo>
                      <a:pt x="102" y="406"/>
                    </a:lnTo>
                    <a:lnTo>
                      <a:pt x="101" y="405"/>
                    </a:lnTo>
                    <a:lnTo>
                      <a:pt x="91" y="397"/>
                    </a:lnTo>
                    <a:lnTo>
                      <a:pt x="65" y="380"/>
                    </a:lnTo>
                    <a:lnTo>
                      <a:pt x="57" y="370"/>
                    </a:lnTo>
                    <a:lnTo>
                      <a:pt x="50" y="358"/>
                    </a:lnTo>
                    <a:lnTo>
                      <a:pt x="44" y="348"/>
                    </a:lnTo>
                    <a:lnTo>
                      <a:pt x="37" y="339"/>
                    </a:lnTo>
                    <a:lnTo>
                      <a:pt x="33" y="337"/>
                    </a:lnTo>
                    <a:lnTo>
                      <a:pt x="27" y="332"/>
                    </a:lnTo>
                    <a:lnTo>
                      <a:pt x="19" y="326"/>
                    </a:lnTo>
                    <a:lnTo>
                      <a:pt x="14" y="321"/>
                    </a:lnTo>
                    <a:lnTo>
                      <a:pt x="12" y="317"/>
                    </a:lnTo>
                    <a:lnTo>
                      <a:pt x="6" y="312"/>
                    </a:lnTo>
                    <a:lnTo>
                      <a:pt x="8" y="312"/>
                    </a:lnTo>
                    <a:lnTo>
                      <a:pt x="8" y="308"/>
                    </a:lnTo>
                    <a:lnTo>
                      <a:pt x="6" y="304"/>
                    </a:lnTo>
                    <a:lnTo>
                      <a:pt x="6" y="298"/>
                    </a:lnTo>
                    <a:lnTo>
                      <a:pt x="5" y="294"/>
                    </a:lnTo>
                    <a:lnTo>
                      <a:pt x="3" y="289"/>
                    </a:lnTo>
                    <a:lnTo>
                      <a:pt x="0" y="285"/>
                    </a:lnTo>
                    <a:lnTo>
                      <a:pt x="6" y="279"/>
                    </a:lnTo>
                    <a:lnTo>
                      <a:pt x="12" y="269"/>
                    </a:lnTo>
                    <a:lnTo>
                      <a:pt x="15" y="258"/>
                    </a:lnTo>
                    <a:lnTo>
                      <a:pt x="17" y="248"/>
                    </a:lnTo>
                    <a:lnTo>
                      <a:pt x="14" y="231"/>
                    </a:lnTo>
                    <a:lnTo>
                      <a:pt x="12" y="217"/>
                    </a:lnTo>
                    <a:lnTo>
                      <a:pt x="9" y="202"/>
                    </a:lnTo>
                    <a:lnTo>
                      <a:pt x="10" y="199"/>
                    </a:lnTo>
                    <a:lnTo>
                      <a:pt x="12" y="196"/>
                    </a:lnTo>
                    <a:lnTo>
                      <a:pt x="14" y="192"/>
                    </a:lnTo>
                    <a:lnTo>
                      <a:pt x="17" y="190"/>
                    </a:lnTo>
                    <a:lnTo>
                      <a:pt x="19" y="186"/>
                    </a:lnTo>
                    <a:lnTo>
                      <a:pt x="20" y="184"/>
                    </a:lnTo>
                    <a:lnTo>
                      <a:pt x="28" y="166"/>
                    </a:lnTo>
                    <a:lnTo>
                      <a:pt x="38" y="148"/>
                    </a:lnTo>
                    <a:lnTo>
                      <a:pt x="48" y="132"/>
                    </a:lnTo>
                    <a:lnTo>
                      <a:pt x="53" y="128"/>
                    </a:lnTo>
                    <a:lnTo>
                      <a:pt x="65" y="123"/>
                    </a:lnTo>
                    <a:lnTo>
                      <a:pt x="70" y="121"/>
                    </a:lnTo>
                    <a:lnTo>
                      <a:pt x="74" y="118"/>
                    </a:lnTo>
                    <a:lnTo>
                      <a:pt x="79" y="114"/>
                    </a:lnTo>
                    <a:lnTo>
                      <a:pt x="87" y="107"/>
                    </a:lnTo>
                    <a:lnTo>
                      <a:pt x="89" y="103"/>
                    </a:lnTo>
                    <a:lnTo>
                      <a:pt x="92" y="93"/>
                    </a:lnTo>
                    <a:lnTo>
                      <a:pt x="92" y="85"/>
                    </a:lnTo>
                    <a:lnTo>
                      <a:pt x="93" y="78"/>
                    </a:lnTo>
                    <a:lnTo>
                      <a:pt x="97" y="70"/>
                    </a:lnTo>
                    <a:lnTo>
                      <a:pt x="113" y="51"/>
                    </a:lnTo>
                    <a:lnTo>
                      <a:pt x="131" y="33"/>
                    </a:lnTo>
                    <a:lnTo>
                      <a:pt x="129" y="33"/>
                    </a:lnTo>
                    <a:lnTo>
                      <a:pt x="132" y="29"/>
                    </a:lnTo>
                    <a:lnTo>
                      <a:pt x="133" y="26"/>
                    </a:lnTo>
                    <a:lnTo>
                      <a:pt x="138" y="21"/>
                    </a:lnTo>
                    <a:lnTo>
                      <a:pt x="155" y="29"/>
                    </a:lnTo>
                    <a:lnTo>
                      <a:pt x="173" y="31"/>
                    </a:lnTo>
                    <a:lnTo>
                      <a:pt x="177" y="31"/>
                    </a:lnTo>
                    <a:lnTo>
                      <a:pt x="181" y="29"/>
                    </a:lnTo>
                    <a:lnTo>
                      <a:pt x="183" y="28"/>
                    </a:lnTo>
                    <a:lnTo>
                      <a:pt x="186" y="25"/>
                    </a:lnTo>
                    <a:lnTo>
                      <a:pt x="188" y="24"/>
                    </a:lnTo>
                    <a:lnTo>
                      <a:pt x="202" y="18"/>
                    </a:lnTo>
                    <a:lnTo>
                      <a:pt x="219" y="11"/>
                    </a:lnTo>
                    <a:lnTo>
                      <a:pt x="236" y="6"/>
                    </a:lnTo>
                    <a:lnTo>
                      <a:pt x="252" y="5"/>
                    </a:lnTo>
                    <a:lnTo>
                      <a:pt x="256" y="5"/>
                    </a:lnTo>
                    <a:lnTo>
                      <a:pt x="260" y="6"/>
                    </a:lnTo>
                    <a:lnTo>
                      <a:pt x="264" y="9"/>
                    </a:lnTo>
                    <a:lnTo>
                      <a:pt x="266" y="9"/>
                    </a:lnTo>
                    <a:lnTo>
                      <a:pt x="270" y="7"/>
                    </a:lnTo>
                    <a:lnTo>
                      <a:pt x="272" y="6"/>
                    </a:lnTo>
                    <a:lnTo>
                      <a:pt x="284" y="2"/>
                    </a:lnTo>
                    <a:lnTo>
                      <a:pt x="288" y="2"/>
                    </a:lnTo>
                    <a:lnTo>
                      <a:pt x="290" y="4"/>
                    </a:lnTo>
                    <a:lnTo>
                      <a:pt x="293" y="6"/>
                    </a:lnTo>
                    <a:lnTo>
                      <a:pt x="299" y="6"/>
                    </a:lnTo>
                    <a:lnTo>
                      <a:pt x="301" y="5"/>
                    </a:lnTo>
                    <a:lnTo>
                      <a:pt x="303" y="4"/>
                    </a:lnTo>
                    <a:lnTo>
                      <a:pt x="305" y="2"/>
                    </a:lnTo>
                    <a:lnTo>
                      <a:pt x="306" y="1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3" name="Group 1110">
              <a:extLst>
                <a:ext uri="{FF2B5EF4-FFF2-40B4-BE49-F238E27FC236}">
                  <a16:creationId xmlns:a16="http://schemas.microsoft.com/office/drawing/2014/main" id="{B7857FED-5979-401E-B5C7-504FBF9940EC}"/>
                </a:ext>
              </a:extLst>
            </p:cNvPr>
            <p:cNvGrpSpPr/>
            <p:nvPr/>
          </p:nvGrpSpPr>
          <p:grpSpPr>
            <a:xfrm>
              <a:off x="2165954" y="4174135"/>
              <a:ext cx="719203" cy="1160592"/>
              <a:chOff x="3823545" y="4144788"/>
              <a:chExt cx="1121241" cy="1809322"/>
            </a:xfrm>
            <a:grpFill/>
          </p:grpSpPr>
          <p:sp>
            <p:nvSpPr>
              <p:cNvPr id="195" name="Freeform 1228">
                <a:extLst>
                  <a:ext uri="{FF2B5EF4-FFF2-40B4-BE49-F238E27FC236}">
                    <a16:creationId xmlns:a16="http://schemas.microsoft.com/office/drawing/2014/main" id="{995D654C-D354-4538-9892-1B88BC638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083" y="4184164"/>
                <a:ext cx="16580" cy="1865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" y="0"/>
                  </a:cxn>
                  <a:cxn ang="0">
                    <a:pos x="8" y="5"/>
                  </a:cxn>
                  <a:cxn ang="0">
                    <a:pos x="7" y="6"/>
                  </a:cxn>
                  <a:cxn ang="0">
                    <a:pos x="5" y="9"/>
                  </a:cxn>
                  <a:cxn ang="0">
                    <a:pos x="0" y="9"/>
                  </a:cxn>
                  <a:cxn ang="0">
                    <a:pos x="0" y="5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5" y="0"/>
                  </a:cxn>
                </a:cxnLst>
                <a:rect l="0" t="0" r="r" b="b"/>
                <a:pathLst>
                  <a:path w="8" h="9">
                    <a:moveTo>
                      <a:pt x="5" y="0"/>
                    </a:moveTo>
                    <a:lnTo>
                      <a:pt x="8" y="0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5" y="9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230">
                <a:extLst>
                  <a:ext uri="{FF2B5EF4-FFF2-40B4-BE49-F238E27FC236}">
                    <a16:creationId xmlns:a16="http://schemas.microsoft.com/office/drawing/2014/main" id="{49F89CD6-D36B-4D05-89B5-80B6DBAE2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638" y="5527166"/>
                <a:ext cx="18653" cy="49741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6" y="1"/>
                  </a:cxn>
                  <a:cxn ang="0">
                    <a:pos x="9" y="4"/>
                  </a:cxn>
                  <a:cxn ang="0">
                    <a:pos x="9" y="9"/>
                  </a:cxn>
                  <a:cxn ang="0">
                    <a:pos x="8" y="10"/>
                  </a:cxn>
                  <a:cxn ang="0">
                    <a:pos x="8" y="24"/>
                  </a:cxn>
                  <a:cxn ang="0">
                    <a:pos x="4" y="24"/>
                  </a:cxn>
                  <a:cxn ang="0">
                    <a:pos x="1" y="21"/>
                  </a:cxn>
                  <a:cxn ang="0">
                    <a:pos x="0" y="19"/>
                  </a:cxn>
                  <a:cxn ang="0">
                    <a:pos x="0" y="10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4" y="0"/>
                  </a:cxn>
                </a:cxnLst>
                <a:rect l="0" t="0" r="r" b="b"/>
                <a:pathLst>
                  <a:path w="9" h="24">
                    <a:moveTo>
                      <a:pt x="4" y="0"/>
                    </a:moveTo>
                    <a:lnTo>
                      <a:pt x="6" y="1"/>
                    </a:lnTo>
                    <a:lnTo>
                      <a:pt x="9" y="4"/>
                    </a:lnTo>
                    <a:lnTo>
                      <a:pt x="9" y="9"/>
                    </a:lnTo>
                    <a:lnTo>
                      <a:pt x="8" y="10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1" y="21"/>
                    </a:lnTo>
                    <a:lnTo>
                      <a:pt x="0" y="19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231">
                <a:extLst>
                  <a:ext uri="{FF2B5EF4-FFF2-40B4-BE49-F238E27FC236}">
                    <a16:creationId xmlns:a16="http://schemas.microsoft.com/office/drawing/2014/main" id="{C996F875-2D02-4EF8-8234-9D3606CE1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3545" y="4144788"/>
                <a:ext cx="1121241" cy="1809322"/>
              </a:xfrm>
              <a:custGeom>
                <a:avLst/>
                <a:gdLst/>
                <a:ahLst/>
                <a:cxnLst>
                  <a:cxn ang="0">
                    <a:pos x="110" y="23"/>
                  </a:cxn>
                  <a:cxn ang="0">
                    <a:pos x="120" y="28"/>
                  </a:cxn>
                  <a:cxn ang="0">
                    <a:pos x="134" y="9"/>
                  </a:cxn>
                  <a:cxn ang="0">
                    <a:pos x="146" y="13"/>
                  </a:cxn>
                  <a:cxn ang="0">
                    <a:pos x="182" y="24"/>
                  </a:cxn>
                  <a:cxn ang="0">
                    <a:pos x="218" y="19"/>
                  </a:cxn>
                  <a:cxn ang="0">
                    <a:pos x="233" y="33"/>
                  </a:cxn>
                  <a:cxn ang="0">
                    <a:pos x="261" y="54"/>
                  </a:cxn>
                  <a:cxn ang="0">
                    <a:pos x="324" y="81"/>
                  </a:cxn>
                  <a:cxn ang="0">
                    <a:pos x="356" y="112"/>
                  </a:cxn>
                  <a:cxn ang="0">
                    <a:pos x="348" y="152"/>
                  </a:cxn>
                  <a:cxn ang="0">
                    <a:pos x="376" y="166"/>
                  </a:cxn>
                  <a:cxn ang="0">
                    <a:pos x="427" y="165"/>
                  </a:cxn>
                  <a:cxn ang="0">
                    <a:pos x="452" y="176"/>
                  </a:cxn>
                  <a:cxn ang="0">
                    <a:pos x="516" y="203"/>
                  </a:cxn>
                  <a:cxn ang="0">
                    <a:pos x="513" y="278"/>
                  </a:cxn>
                  <a:cxn ang="0">
                    <a:pos x="494" y="326"/>
                  </a:cxn>
                  <a:cxn ang="0">
                    <a:pos x="484" y="366"/>
                  </a:cxn>
                  <a:cxn ang="0">
                    <a:pos x="465" y="403"/>
                  </a:cxn>
                  <a:cxn ang="0">
                    <a:pos x="424" y="421"/>
                  </a:cxn>
                  <a:cxn ang="0">
                    <a:pos x="370" y="492"/>
                  </a:cxn>
                  <a:cxn ang="0">
                    <a:pos x="322" y="564"/>
                  </a:cxn>
                  <a:cxn ang="0">
                    <a:pos x="275" y="564"/>
                  </a:cxn>
                  <a:cxn ang="0">
                    <a:pos x="281" y="588"/>
                  </a:cxn>
                  <a:cxn ang="0">
                    <a:pos x="267" y="620"/>
                  </a:cxn>
                  <a:cxn ang="0">
                    <a:pos x="222" y="643"/>
                  </a:cxn>
                  <a:cxn ang="0">
                    <a:pos x="197" y="652"/>
                  </a:cxn>
                  <a:cxn ang="0">
                    <a:pos x="198" y="673"/>
                  </a:cxn>
                  <a:cxn ang="0">
                    <a:pos x="201" y="679"/>
                  </a:cxn>
                  <a:cxn ang="0">
                    <a:pos x="189" y="698"/>
                  </a:cxn>
                  <a:cxn ang="0">
                    <a:pos x="164" y="727"/>
                  </a:cxn>
                  <a:cxn ang="0">
                    <a:pos x="173" y="764"/>
                  </a:cxn>
                  <a:cxn ang="0">
                    <a:pos x="149" y="789"/>
                  </a:cxn>
                  <a:cxn ang="0">
                    <a:pos x="161" y="844"/>
                  </a:cxn>
                  <a:cxn ang="0">
                    <a:pos x="158" y="873"/>
                  </a:cxn>
                  <a:cxn ang="0">
                    <a:pos x="122" y="857"/>
                  </a:cxn>
                  <a:cxn ang="0">
                    <a:pos x="82" y="830"/>
                  </a:cxn>
                  <a:cxn ang="0">
                    <a:pos x="89" y="814"/>
                  </a:cxn>
                  <a:cxn ang="0">
                    <a:pos x="73" y="770"/>
                  </a:cxn>
                  <a:cxn ang="0">
                    <a:pos x="77" y="733"/>
                  </a:cxn>
                  <a:cxn ang="0">
                    <a:pos x="85" y="727"/>
                  </a:cxn>
                  <a:cxn ang="0">
                    <a:pos x="94" y="668"/>
                  </a:cxn>
                  <a:cxn ang="0">
                    <a:pos x="93" y="635"/>
                  </a:cxn>
                  <a:cxn ang="0">
                    <a:pos x="92" y="619"/>
                  </a:cxn>
                  <a:cxn ang="0">
                    <a:pos x="109" y="575"/>
                  </a:cxn>
                  <a:cxn ang="0">
                    <a:pos x="124" y="469"/>
                  </a:cxn>
                  <a:cxn ang="0">
                    <a:pos x="132" y="400"/>
                  </a:cxn>
                  <a:cxn ang="0">
                    <a:pos x="103" y="345"/>
                  </a:cxn>
                  <a:cxn ang="0">
                    <a:pos x="58" y="305"/>
                  </a:cxn>
                  <a:cxn ang="0">
                    <a:pos x="25" y="239"/>
                  </a:cxn>
                  <a:cxn ang="0">
                    <a:pos x="4" y="214"/>
                  </a:cxn>
                  <a:cxn ang="0">
                    <a:pos x="16" y="175"/>
                  </a:cxn>
                  <a:cxn ang="0">
                    <a:pos x="13" y="145"/>
                  </a:cxn>
                  <a:cxn ang="0">
                    <a:pos x="33" y="115"/>
                  </a:cxn>
                  <a:cxn ang="0">
                    <a:pos x="45" y="94"/>
                  </a:cxn>
                  <a:cxn ang="0">
                    <a:pos x="43" y="66"/>
                  </a:cxn>
                  <a:cxn ang="0">
                    <a:pos x="50" y="48"/>
                  </a:cxn>
                  <a:cxn ang="0">
                    <a:pos x="63" y="34"/>
                  </a:cxn>
                  <a:cxn ang="0">
                    <a:pos x="105" y="6"/>
                  </a:cxn>
                </a:cxnLst>
                <a:rect l="0" t="0" r="r" b="b"/>
                <a:pathLst>
                  <a:path w="541" h="873">
                    <a:moveTo>
                      <a:pt x="112" y="0"/>
                    </a:moveTo>
                    <a:lnTo>
                      <a:pt x="115" y="0"/>
                    </a:lnTo>
                    <a:lnTo>
                      <a:pt x="117" y="3"/>
                    </a:lnTo>
                    <a:lnTo>
                      <a:pt x="118" y="4"/>
                    </a:lnTo>
                    <a:lnTo>
                      <a:pt x="118" y="6"/>
                    </a:lnTo>
                    <a:lnTo>
                      <a:pt x="115" y="9"/>
                    </a:lnTo>
                    <a:lnTo>
                      <a:pt x="114" y="9"/>
                    </a:lnTo>
                    <a:lnTo>
                      <a:pt x="112" y="19"/>
                    </a:lnTo>
                    <a:lnTo>
                      <a:pt x="110" y="23"/>
                    </a:lnTo>
                    <a:lnTo>
                      <a:pt x="110" y="29"/>
                    </a:lnTo>
                    <a:lnTo>
                      <a:pt x="112" y="32"/>
                    </a:lnTo>
                    <a:lnTo>
                      <a:pt x="113" y="35"/>
                    </a:lnTo>
                    <a:lnTo>
                      <a:pt x="114" y="37"/>
                    </a:lnTo>
                    <a:lnTo>
                      <a:pt x="117" y="38"/>
                    </a:lnTo>
                    <a:lnTo>
                      <a:pt x="118" y="38"/>
                    </a:lnTo>
                    <a:lnTo>
                      <a:pt x="119" y="35"/>
                    </a:lnTo>
                    <a:lnTo>
                      <a:pt x="120" y="34"/>
                    </a:lnTo>
                    <a:lnTo>
                      <a:pt x="120" y="28"/>
                    </a:lnTo>
                    <a:lnTo>
                      <a:pt x="118" y="25"/>
                    </a:lnTo>
                    <a:lnTo>
                      <a:pt x="117" y="23"/>
                    </a:lnTo>
                    <a:lnTo>
                      <a:pt x="117" y="16"/>
                    </a:lnTo>
                    <a:lnTo>
                      <a:pt x="118" y="15"/>
                    </a:lnTo>
                    <a:lnTo>
                      <a:pt x="123" y="13"/>
                    </a:lnTo>
                    <a:lnTo>
                      <a:pt x="124" y="13"/>
                    </a:lnTo>
                    <a:lnTo>
                      <a:pt x="127" y="11"/>
                    </a:lnTo>
                    <a:lnTo>
                      <a:pt x="135" y="11"/>
                    </a:lnTo>
                    <a:lnTo>
                      <a:pt x="134" y="9"/>
                    </a:lnTo>
                    <a:lnTo>
                      <a:pt x="133" y="9"/>
                    </a:lnTo>
                    <a:lnTo>
                      <a:pt x="132" y="8"/>
                    </a:lnTo>
                    <a:lnTo>
                      <a:pt x="129" y="6"/>
                    </a:lnTo>
                    <a:lnTo>
                      <a:pt x="128" y="6"/>
                    </a:lnTo>
                    <a:lnTo>
                      <a:pt x="128" y="4"/>
                    </a:lnTo>
                    <a:lnTo>
                      <a:pt x="135" y="4"/>
                    </a:lnTo>
                    <a:lnTo>
                      <a:pt x="137" y="6"/>
                    </a:lnTo>
                    <a:lnTo>
                      <a:pt x="142" y="11"/>
                    </a:lnTo>
                    <a:lnTo>
                      <a:pt x="146" y="13"/>
                    </a:lnTo>
                    <a:lnTo>
                      <a:pt x="148" y="13"/>
                    </a:lnTo>
                    <a:lnTo>
                      <a:pt x="152" y="14"/>
                    </a:lnTo>
                    <a:lnTo>
                      <a:pt x="152" y="16"/>
                    </a:lnTo>
                    <a:lnTo>
                      <a:pt x="153" y="19"/>
                    </a:lnTo>
                    <a:lnTo>
                      <a:pt x="156" y="20"/>
                    </a:lnTo>
                    <a:lnTo>
                      <a:pt x="157" y="21"/>
                    </a:lnTo>
                    <a:lnTo>
                      <a:pt x="179" y="21"/>
                    </a:lnTo>
                    <a:lnTo>
                      <a:pt x="179" y="23"/>
                    </a:lnTo>
                    <a:lnTo>
                      <a:pt x="182" y="24"/>
                    </a:lnTo>
                    <a:lnTo>
                      <a:pt x="183" y="25"/>
                    </a:lnTo>
                    <a:lnTo>
                      <a:pt x="194" y="25"/>
                    </a:lnTo>
                    <a:lnTo>
                      <a:pt x="199" y="20"/>
                    </a:lnTo>
                    <a:lnTo>
                      <a:pt x="201" y="20"/>
                    </a:lnTo>
                    <a:lnTo>
                      <a:pt x="203" y="19"/>
                    </a:lnTo>
                    <a:lnTo>
                      <a:pt x="206" y="19"/>
                    </a:lnTo>
                    <a:lnTo>
                      <a:pt x="208" y="18"/>
                    </a:lnTo>
                    <a:lnTo>
                      <a:pt x="216" y="18"/>
                    </a:lnTo>
                    <a:lnTo>
                      <a:pt x="218" y="19"/>
                    </a:lnTo>
                    <a:lnTo>
                      <a:pt x="221" y="19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6" y="23"/>
                    </a:lnTo>
                    <a:lnTo>
                      <a:pt x="217" y="25"/>
                    </a:lnTo>
                    <a:lnTo>
                      <a:pt x="220" y="28"/>
                    </a:lnTo>
                    <a:lnTo>
                      <a:pt x="227" y="30"/>
                    </a:lnTo>
                    <a:lnTo>
                      <a:pt x="230" y="32"/>
                    </a:lnTo>
                    <a:lnTo>
                      <a:pt x="233" y="33"/>
                    </a:lnTo>
                    <a:lnTo>
                      <a:pt x="236" y="34"/>
                    </a:lnTo>
                    <a:lnTo>
                      <a:pt x="237" y="35"/>
                    </a:lnTo>
                    <a:lnTo>
                      <a:pt x="237" y="40"/>
                    </a:lnTo>
                    <a:lnTo>
                      <a:pt x="238" y="43"/>
                    </a:lnTo>
                    <a:lnTo>
                      <a:pt x="238" y="45"/>
                    </a:lnTo>
                    <a:lnTo>
                      <a:pt x="250" y="45"/>
                    </a:lnTo>
                    <a:lnTo>
                      <a:pt x="253" y="48"/>
                    </a:lnTo>
                    <a:lnTo>
                      <a:pt x="258" y="53"/>
                    </a:lnTo>
                    <a:lnTo>
                      <a:pt x="261" y="54"/>
                    </a:lnTo>
                    <a:lnTo>
                      <a:pt x="266" y="62"/>
                    </a:lnTo>
                    <a:lnTo>
                      <a:pt x="268" y="63"/>
                    </a:lnTo>
                    <a:lnTo>
                      <a:pt x="272" y="64"/>
                    </a:lnTo>
                    <a:lnTo>
                      <a:pt x="276" y="69"/>
                    </a:lnTo>
                    <a:lnTo>
                      <a:pt x="281" y="73"/>
                    </a:lnTo>
                    <a:lnTo>
                      <a:pt x="304" y="77"/>
                    </a:lnTo>
                    <a:lnTo>
                      <a:pt x="314" y="77"/>
                    </a:lnTo>
                    <a:lnTo>
                      <a:pt x="316" y="78"/>
                    </a:lnTo>
                    <a:lnTo>
                      <a:pt x="324" y="81"/>
                    </a:lnTo>
                    <a:lnTo>
                      <a:pt x="327" y="81"/>
                    </a:lnTo>
                    <a:lnTo>
                      <a:pt x="327" y="82"/>
                    </a:lnTo>
                    <a:lnTo>
                      <a:pt x="330" y="82"/>
                    </a:lnTo>
                    <a:lnTo>
                      <a:pt x="335" y="84"/>
                    </a:lnTo>
                    <a:lnTo>
                      <a:pt x="340" y="89"/>
                    </a:lnTo>
                    <a:lnTo>
                      <a:pt x="346" y="94"/>
                    </a:lnTo>
                    <a:lnTo>
                      <a:pt x="351" y="97"/>
                    </a:lnTo>
                    <a:lnTo>
                      <a:pt x="353" y="105"/>
                    </a:lnTo>
                    <a:lnTo>
                      <a:pt x="356" y="112"/>
                    </a:lnTo>
                    <a:lnTo>
                      <a:pt x="359" y="120"/>
                    </a:lnTo>
                    <a:lnTo>
                      <a:pt x="363" y="123"/>
                    </a:lnTo>
                    <a:lnTo>
                      <a:pt x="364" y="123"/>
                    </a:lnTo>
                    <a:lnTo>
                      <a:pt x="366" y="126"/>
                    </a:lnTo>
                    <a:lnTo>
                      <a:pt x="366" y="127"/>
                    </a:lnTo>
                    <a:lnTo>
                      <a:pt x="361" y="133"/>
                    </a:lnTo>
                    <a:lnTo>
                      <a:pt x="355" y="138"/>
                    </a:lnTo>
                    <a:lnTo>
                      <a:pt x="350" y="145"/>
                    </a:lnTo>
                    <a:lnTo>
                      <a:pt x="348" y="152"/>
                    </a:lnTo>
                    <a:lnTo>
                      <a:pt x="348" y="154"/>
                    </a:lnTo>
                    <a:lnTo>
                      <a:pt x="350" y="156"/>
                    </a:lnTo>
                    <a:lnTo>
                      <a:pt x="354" y="156"/>
                    </a:lnTo>
                    <a:lnTo>
                      <a:pt x="358" y="159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0" y="167"/>
                    </a:lnTo>
                    <a:lnTo>
                      <a:pt x="373" y="170"/>
                    </a:lnTo>
                    <a:lnTo>
                      <a:pt x="376" y="166"/>
                    </a:lnTo>
                    <a:lnTo>
                      <a:pt x="381" y="159"/>
                    </a:lnTo>
                    <a:lnTo>
                      <a:pt x="389" y="151"/>
                    </a:lnTo>
                    <a:lnTo>
                      <a:pt x="393" y="151"/>
                    </a:lnTo>
                    <a:lnTo>
                      <a:pt x="399" y="152"/>
                    </a:lnTo>
                    <a:lnTo>
                      <a:pt x="406" y="155"/>
                    </a:lnTo>
                    <a:lnTo>
                      <a:pt x="422" y="162"/>
                    </a:lnTo>
                    <a:lnTo>
                      <a:pt x="423" y="162"/>
                    </a:lnTo>
                    <a:lnTo>
                      <a:pt x="425" y="164"/>
                    </a:lnTo>
                    <a:lnTo>
                      <a:pt x="427" y="165"/>
                    </a:lnTo>
                    <a:lnTo>
                      <a:pt x="427" y="166"/>
                    </a:lnTo>
                    <a:lnTo>
                      <a:pt x="428" y="170"/>
                    </a:lnTo>
                    <a:lnTo>
                      <a:pt x="428" y="176"/>
                    </a:lnTo>
                    <a:lnTo>
                      <a:pt x="430" y="176"/>
                    </a:lnTo>
                    <a:lnTo>
                      <a:pt x="435" y="174"/>
                    </a:lnTo>
                    <a:lnTo>
                      <a:pt x="438" y="171"/>
                    </a:lnTo>
                    <a:lnTo>
                      <a:pt x="444" y="171"/>
                    </a:lnTo>
                    <a:lnTo>
                      <a:pt x="447" y="174"/>
                    </a:lnTo>
                    <a:lnTo>
                      <a:pt x="452" y="176"/>
                    </a:lnTo>
                    <a:lnTo>
                      <a:pt x="454" y="179"/>
                    </a:lnTo>
                    <a:lnTo>
                      <a:pt x="458" y="179"/>
                    </a:lnTo>
                    <a:lnTo>
                      <a:pt x="473" y="176"/>
                    </a:lnTo>
                    <a:lnTo>
                      <a:pt x="484" y="180"/>
                    </a:lnTo>
                    <a:lnTo>
                      <a:pt x="493" y="182"/>
                    </a:lnTo>
                    <a:lnTo>
                      <a:pt x="497" y="188"/>
                    </a:lnTo>
                    <a:lnTo>
                      <a:pt x="503" y="194"/>
                    </a:lnTo>
                    <a:lnTo>
                      <a:pt x="509" y="199"/>
                    </a:lnTo>
                    <a:lnTo>
                      <a:pt x="516" y="203"/>
                    </a:lnTo>
                    <a:lnTo>
                      <a:pt x="531" y="203"/>
                    </a:lnTo>
                    <a:lnTo>
                      <a:pt x="537" y="206"/>
                    </a:lnTo>
                    <a:lnTo>
                      <a:pt x="539" y="214"/>
                    </a:lnTo>
                    <a:lnTo>
                      <a:pt x="541" y="223"/>
                    </a:lnTo>
                    <a:lnTo>
                      <a:pt x="539" y="238"/>
                    </a:lnTo>
                    <a:lnTo>
                      <a:pt x="534" y="250"/>
                    </a:lnTo>
                    <a:lnTo>
                      <a:pt x="528" y="259"/>
                    </a:lnTo>
                    <a:lnTo>
                      <a:pt x="521" y="268"/>
                    </a:lnTo>
                    <a:lnTo>
                      <a:pt x="513" y="278"/>
                    </a:lnTo>
                    <a:lnTo>
                      <a:pt x="508" y="283"/>
                    </a:lnTo>
                    <a:lnTo>
                      <a:pt x="507" y="286"/>
                    </a:lnTo>
                    <a:lnTo>
                      <a:pt x="501" y="292"/>
                    </a:lnTo>
                    <a:lnTo>
                      <a:pt x="497" y="294"/>
                    </a:lnTo>
                    <a:lnTo>
                      <a:pt x="494" y="297"/>
                    </a:lnTo>
                    <a:lnTo>
                      <a:pt x="492" y="303"/>
                    </a:lnTo>
                    <a:lnTo>
                      <a:pt x="492" y="310"/>
                    </a:lnTo>
                    <a:lnTo>
                      <a:pt x="493" y="318"/>
                    </a:lnTo>
                    <a:lnTo>
                      <a:pt x="494" y="326"/>
                    </a:lnTo>
                    <a:lnTo>
                      <a:pt x="494" y="331"/>
                    </a:lnTo>
                    <a:lnTo>
                      <a:pt x="492" y="336"/>
                    </a:lnTo>
                    <a:lnTo>
                      <a:pt x="491" y="341"/>
                    </a:lnTo>
                    <a:lnTo>
                      <a:pt x="491" y="347"/>
                    </a:lnTo>
                    <a:lnTo>
                      <a:pt x="489" y="349"/>
                    </a:lnTo>
                    <a:lnTo>
                      <a:pt x="489" y="350"/>
                    </a:lnTo>
                    <a:lnTo>
                      <a:pt x="487" y="352"/>
                    </a:lnTo>
                    <a:lnTo>
                      <a:pt x="484" y="360"/>
                    </a:lnTo>
                    <a:lnTo>
                      <a:pt x="484" y="366"/>
                    </a:lnTo>
                    <a:lnTo>
                      <a:pt x="483" y="370"/>
                    </a:lnTo>
                    <a:lnTo>
                      <a:pt x="483" y="372"/>
                    </a:lnTo>
                    <a:lnTo>
                      <a:pt x="482" y="374"/>
                    </a:lnTo>
                    <a:lnTo>
                      <a:pt x="477" y="381"/>
                    </a:lnTo>
                    <a:lnTo>
                      <a:pt x="473" y="388"/>
                    </a:lnTo>
                    <a:lnTo>
                      <a:pt x="468" y="395"/>
                    </a:lnTo>
                    <a:lnTo>
                      <a:pt x="467" y="398"/>
                    </a:lnTo>
                    <a:lnTo>
                      <a:pt x="467" y="400"/>
                    </a:lnTo>
                    <a:lnTo>
                      <a:pt x="465" y="403"/>
                    </a:lnTo>
                    <a:lnTo>
                      <a:pt x="465" y="404"/>
                    </a:lnTo>
                    <a:lnTo>
                      <a:pt x="463" y="406"/>
                    </a:lnTo>
                    <a:lnTo>
                      <a:pt x="460" y="410"/>
                    </a:lnTo>
                    <a:lnTo>
                      <a:pt x="457" y="413"/>
                    </a:lnTo>
                    <a:lnTo>
                      <a:pt x="452" y="414"/>
                    </a:lnTo>
                    <a:lnTo>
                      <a:pt x="448" y="415"/>
                    </a:lnTo>
                    <a:lnTo>
                      <a:pt x="438" y="415"/>
                    </a:lnTo>
                    <a:lnTo>
                      <a:pt x="428" y="418"/>
                    </a:lnTo>
                    <a:lnTo>
                      <a:pt x="424" y="421"/>
                    </a:lnTo>
                    <a:lnTo>
                      <a:pt x="417" y="427"/>
                    </a:lnTo>
                    <a:lnTo>
                      <a:pt x="409" y="429"/>
                    </a:lnTo>
                    <a:lnTo>
                      <a:pt x="403" y="430"/>
                    </a:lnTo>
                    <a:lnTo>
                      <a:pt x="391" y="442"/>
                    </a:lnTo>
                    <a:lnTo>
                      <a:pt x="384" y="445"/>
                    </a:lnTo>
                    <a:lnTo>
                      <a:pt x="381" y="449"/>
                    </a:lnTo>
                    <a:lnTo>
                      <a:pt x="380" y="452"/>
                    </a:lnTo>
                    <a:lnTo>
                      <a:pt x="380" y="483"/>
                    </a:lnTo>
                    <a:lnTo>
                      <a:pt x="370" y="492"/>
                    </a:lnTo>
                    <a:lnTo>
                      <a:pt x="364" y="503"/>
                    </a:lnTo>
                    <a:lnTo>
                      <a:pt x="363" y="507"/>
                    </a:lnTo>
                    <a:lnTo>
                      <a:pt x="360" y="512"/>
                    </a:lnTo>
                    <a:lnTo>
                      <a:pt x="358" y="516"/>
                    </a:lnTo>
                    <a:lnTo>
                      <a:pt x="350" y="525"/>
                    </a:lnTo>
                    <a:lnTo>
                      <a:pt x="336" y="538"/>
                    </a:lnTo>
                    <a:lnTo>
                      <a:pt x="331" y="547"/>
                    </a:lnTo>
                    <a:lnTo>
                      <a:pt x="327" y="555"/>
                    </a:lnTo>
                    <a:lnTo>
                      <a:pt x="322" y="564"/>
                    </a:lnTo>
                    <a:lnTo>
                      <a:pt x="316" y="569"/>
                    </a:lnTo>
                    <a:lnTo>
                      <a:pt x="306" y="571"/>
                    </a:lnTo>
                    <a:lnTo>
                      <a:pt x="301" y="571"/>
                    </a:lnTo>
                    <a:lnTo>
                      <a:pt x="297" y="570"/>
                    </a:lnTo>
                    <a:lnTo>
                      <a:pt x="292" y="569"/>
                    </a:lnTo>
                    <a:lnTo>
                      <a:pt x="290" y="567"/>
                    </a:lnTo>
                    <a:lnTo>
                      <a:pt x="287" y="567"/>
                    </a:lnTo>
                    <a:lnTo>
                      <a:pt x="282" y="566"/>
                    </a:lnTo>
                    <a:lnTo>
                      <a:pt x="275" y="564"/>
                    </a:lnTo>
                    <a:lnTo>
                      <a:pt x="270" y="562"/>
                    </a:lnTo>
                    <a:lnTo>
                      <a:pt x="267" y="565"/>
                    </a:lnTo>
                    <a:lnTo>
                      <a:pt x="271" y="569"/>
                    </a:lnTo>
                    <a:lnTo>
                      <a:pt x="273" y="570"/>
                    </a:lnTo>
                    <a:lnTo>
                      <a:pt x="275" y="571"/>
                    </a:lnTo>
                    <a:lnTo>
                      <a:pt x="277" y="579"/>
                    </a:lnTo>
                    <a:lnTo>
                      <a:pt x="279" y="584"/>
                    </a:lnTo>
                    <a:lnTo>
                      <a:pt x="280" y="586"/>
                    </a:lnTo>
                    <a:lnTo>
                      <a:pt x="281" y="588"/>
                    </a:lnTo>
                    <a:lnTo>
                      <a:pt x="284" y="589"/>
                    </a:lnTo>
                    <a:lnTo>
                      <a:pt x="285" y="590"/>
                    </a:lnTo>
                    <a:lnTo>
                      <a:pt x="287" y="591"/>
                    </a:lnTo>
                    <a:lnTo>
                      <a:pt x="287" y="599"/>
                    </a:lnTo>
                    <a:lnTo>
                      <a:pt x="285" y="604"/>
                    </a:lnTo>
                    <a:lnTo>
                      <a:pt x="282" y="608"/>
                    </a:lnTo>
                    <a:lnTo>
                      <a:pt x="277" y="613"/>
                    </a:lnTo>
                    <a:lnTo>
                      <a:pt x="275" y="616"/>
                    </a:lnTo>
                    <a:lnTo>
                      <a:pt x="267" y="620"/>
                    </a:lnTo>
                    <a:lnTo>
                      <a:pt x="258" y="623"/>
                    </a:lnTo>
                    <a:lnTo>
                      <a:pt x="248" y="624"/>
                    </a:lnTo>
                    <a:lnTo>
                      <a:pt x="242" y="625"/>
                    </a:lnTo>
                    <a:lnTo>
                      <a:pt x="236" y="624"/>
                    </a:lnTo>
                    <a:lnTo>
                      <a:pt x="230" y="624"/>
                    </a:lnTo>
                    <a:lnTo>
                      <a:pt x="226" y="625"/>
                    </a:lnTo>
                    <a:lnTo>
                      <a:pt x="223" y="630"/>
                    </a:lnTo>
                    <a:lnTo>
                      <a:pt x="222" y="637"/>
                    </a:lnTo>
                    <a:lnTo>
                      <a:pt x="222" y="643"/>
                    </a:lnTo>
                    <a:lnTo>
                      <a:pt x="221" y="649"/>
                    </a:lnTo>
                    <a:lnTo>
                      <a:pt x="221" y="653"/>
                    </a:lnTo>
                    <a:lnTo>
                      <a:pt x="217" y="657"/>
                    </a:lnTo>
                    <a:lnTo>
                      <a:pt x="215" y="658"/>
                    </a:lnTo>
                    <a:lnTo>
                      <a:pt x="208" y="658"/>
                    </a:lnTo>
                    <a:lnTo>
                      <a:pt x="206" y="657"/>
                    </a:lnTo>
                    <a:lnTo>
                      <a:pt x="202" y="655"/>
                    </a:lnTo>
                    <a:lnTo>
                      <a:pt x="199" y="653"/>
                    </a:lnTo>
                    <a:lnTo>
                      <a:pt x="197" y="652"/>
                    </a:lnTo>
                    <a:lnTo>
                      <a:pt x="192" y="652"/>
                    </a:lnTo>
                    <a:lnTo>
                      <a:pt x="191" y="654"/>
                    </a:lnTo>
                    <a:lnTo>
                      <a:pt x="189" y="655"/>
                    </a:lnTo>
                    <a:lnTo>
                      <a:pt x="189" y="660"/>
                    </a:lnTo>
                    <a:lnTo>
                      <a:pt x="191" y="664"/>
                    </a:lnTo>
                    <a:lnTo>
                      <a:pt x="192" y="667"/>
                    </a:lnTo>
                    <a:lnTo>
                      <a:pt x="194" y="671"/>
                    </a:lnTo>
                    <a:lnTo>
                      <a:pt x="196" y="672"/>
                    </a:lnTo>
                    <a:lnTo>
                      <a:pt x="198" y="673"/>
                    </a:lnTo>
                    <a:lnTo>
                      <a:pt x="199" y="673"/>
                    </a:lnTo>
                    <a:lnTo>
                      <a:pt x="202" y="672"/>
                    </a:lnTo>
                    <a:lnTo>
                      <a:pt x="203" y="671"/>
                    </a:lnTo>
                    <a:lnTo>
                      <a:pt x="204" y="671"/>
                    </a:lnTo>
                    <a:lnTo>
                      <a:pt x="207" y="673"/>
                    </a:lnTo>
                    <a:lnTo>
                      <a:pt x="207" y="676"/>
                    </a:lnTo>
                    <a:lnTo>
                      <a:pt x="206" y="678"/>
                    </a:lnTo>
                    <a:lnTo>
                      <a:pt x="204" y="679"/>
                    </a:lnTo>
                    <a:lnTo>
                      <a:pt x="201" y="679"/>
                    </a:lnTo>
                    <a:lnTo>
                      <a:pt x="198" y="678"/>
                    </a:lnTo>
                    <a:lnTo>
                      <a:pt x="196" y="676"/>
                    </a:lnTo>
                    <a:lnTo>
                      <a:pt x="193" y="676"/>
                    </a:lnTo>
                    <a:lnTo>
                      <a:pt x="193" y="678"/>
                    </a:lnTo>
                    <a:lnTo>
                      <a:pt x="194" y="681"/>
                    </a:lnTo>
                    <a:lnTo>
                      <a:pt x="196" y="682"/>
                    </a:lnTo>
                    <a:lnTo>
                      <a:pt x="197" y="682"/>
                    </a:lnTo>
                    <a:lnTo>
                      <a:pt x="192" y="689"/>
                    </a:lnTo>
                    <a:lnTo>
                      <a:pt x="189" y="698"/>
                    </a:lnTo>
                    <a:lnTo>
                      <a:pt x="188" y="707"/>
                    </a:lnTo>
                    <a:lnTo>
                      <a:pt x="187" y="710"/>
                    </a:lnTo>
                    <a:lnTo>
                      <a:pt x="186" y="711"/>
                    </a:lnTo>
                    <a:lnTo>
                      <a:pt x="183" y="712"/>
                    </a:lnTo>
                    <a:lnTo>
                      <a:pt x="177" y="712"/>
                    </a:lnTo>
                    <a:lnTo>
                      <a:pt x="173" y="713"/>
                    </a:lnTo>
                    <a:lnTo>
                      <a:pt x="169" y="716"/>
                    </a:lnTo>
                    <a:lnTo>
                      <a:pt x="167" y="720"/>
                    </a:lnTo>
                    <a:lnTo>
                      <a:pt x="164" y="727"/>
                    </a:lnTo>
                    <a:lnTo>
                      <a:pt x="167" y="735"/>
                    </a:lnTo>
                    <a:lnTo>
                      <a:pt x="171" y="738"/>
                    </a:lnTo>
                    <a:lnTo>
                      <a:pt x="177" y="741"/>
                    </a:lnTo>
                    <a:lnTo>
                      <a:pt x="181" y="743"/>
                    </a:lnTo>
                    <a:lnTo>
                      <a:pt x="183" y="750"/>
                    </a:lnTo>
                    <a:lnTo>
                      <a:pt x="183" y="754"/>
                    </a:lnTo>
                    <a:lnTo>
                      <a:pt x="181" y="757"/>
                    </a:lnTo>
                    <a:lnTo>
                      <a:pt x="176" y="762"/>
                    </a:lnTo>
                    <a:lnTo>
                      <a:pt x="173" y="764"/>
                    </a:lnTo>
                    <a:lnTo>
                      <a:pt x="169" y="765"/>
                    </a:lnTo>
                    <a:lnTo>
                      <a:pt x="164" y="770"/>
                    </a:lnTo>
                    <a:lnTo>
                      <a:pt x="164" y="774"/>
                    </a:lnTo>
                    <a:lnTo>
                      <a:pt x="162" y="781"/>
                    </a:lnTo>
                    <a:lnTo>
                      <a:pt x="161" y="784"/>
                    </a:lnTo>
                    <a:lnTo>
                      <a:pt x="156" y="786"/>
                    </a:lnTo>
                    <a:lnTo>
                      <a:pt x="153" y="786"/>
                    </a:lnTo>
                    <a:lnTo>
                      <a:pt x="152" y="788"/>
                    </a:lnTo>
                    <a:lnTo>
                      <a:pt x="149" y="789"/>
                    </a:lnTo>
                    <a:lnTo>
                      <a:pt x="144" y="796"/>
                    </a:lnTo>
                    <a:lnTo>
                      <a:pt x="143" y="801"/>
                    </a:lnTo>
                    <a:lnTo>
                      <a:pt x="143" y="810"/>
                    </a:lnTo>
                    <a:lnTo>
                      <a:pt x="144" y="814"/>
                    </a:lnTo>
                    <a:lnTo>
                      <a:pt x="147" y="815"/>
                    </a:lnTo>
                    <a:lnTo>
                      <a:pt x="153" y="821"/>
                    </a:lnTo>
                    <a:lnTo>
                      <a:pt x="156" y="830"/>
                    </a:lnTo>
                    <a:lnTo>
                      <a:pt x="158" y="838"/>
                    </a:lnTo>
                    <a:lnTo>
                      <a:pt x="161" y="844"/>
                    </a:lnTo>
                    <a:lnTo>
                      <a:pt x="171" y="852"/>
                    </a:lnTo>
                    <a:lnTo>
                      <a:pt x="181" y="857"/>
                    </a:lnTo>
                    <a:lnTo>
                      <a:pt x="192" y="863"/>
                    </a:lnTo>
                    <a:lnTo>
                      <a:pt x="189" y="864"/>
                    </a:lnTo>
                    <a:lnTo>
                      <a:pt x="186" y="864"/>
                    </a:lnTo>
                    <a:lnTo>
                      <a:pt x="171" y="869"/>
                    </a:lnTo>
                    <a:lnTo>
                      <a:pt x="166" y="872"/>
                    </a:lnTo>
                    <a:lnTo>
                      <a:pt x="161" y="872"/>
                    </a:lnTo>
                    <a:lnTo>
                      <a:pt x="158" y="873"/>
                    </a:lnTo>
                    <a:lnTo>
                      <a:pt x="142" y="873"/>
                    </a:lnTo>
                    <a:lnTo>
                      <a:pt x="140" y="872"/>
                    </a:lnTo>
                    <a:lnTo>
                      <a:pt x="138" y="867"/>
                    </a:lnTo>
                    <a:lnTo>
                      <a:pt x="137" y="865"/>
                    </a:lnTo>
                    <a:lnTo>
                      <a:pt x="137" y="863"/>
                    </a:lnTo>
                    <a:lnTo>
                      <a:pt x="135" y="862"/>
                    </a:lnTo>
                    <a:lnTo>
                      <a:pt x="130" y="859"/>
                    </a:lnTo>
                    <a:lnTo>
                      <a:pt x="127" y="859"/>
                    </a:lnTo>
                    <a:lnTo>
                      <a:pt x="122" y="857"/>
                    </a:lnTo>
                    <a:lnTo>
                      <a:pt x="118" y="853"/>
                    </a:lnTo>
                    <a:lnTo>
                      <a:pt x="118" y="850"/>
                    </a:lnTo>
                    <a:lnTo>
                      <a:pt x="108" y="850"/>
                    </a:lnTo>
                    <a:lnTo>
                      <a:pt x="107" y="849"/>
                    </a:lnTo>
                    <a:lnTo>
                      <a:pt x="105" y="847"/>
                    </a:lnTo>
                    <a:lnTo>
                      <a:pt x="105" y="845"/>
                    </a:lnTo>
                    <a:lnTo>
                      <a:pt x="97" y="844"/>
                    </a:lnTo>
                    <a:lnTo>
                      <a:pt x="90" y="839"/>
                    </a:lnTo>
                    <a:lnTo>
                      <a:pt x="82" y="830"/>
                    </a:lnTo>
                    <a:lnTo>
                      <a:pt x="82" y="829"/>
                    </a:lnTo>
                    <a:lnTo>
                      <a:pt x="84" y="828"/>
                    </a:lnTo>
                    <a:lnTo>
                      <a:pt x="87" y="825"/>
                    </a:lnTo>
                    <a:lnTo>
                      <a:pt x="89" y="824"/>
                    </a:lnTo>
                    <a:lnTo>
                      <a:pt x="89" y="823"/>
                    </a:lnTo>
                    <a:lnTo>
                      <a:pt x="88" y="823"/>
                    </a:lnTo>
                    <a:lnTo>
                      <a:pt x="88" y="821"/>
                    </a:lnTo>
                    <a:lnTo>
                      <a:pt x="87" y="821"/>
                    </a:lnTo>
                    <a:lnTo>
                      <a:pt x="89" y="814"/>
                    </a:lnTo>
                    <a:lnTo>
                      <a:pt x="89" y="811"/>
                    </a:lnTo>
                    <a:lnTo>
                      <a:pt x="88" y="809"/>
                    </a:lnTo>
                    <a:lnTo>
                      <a:pt x="83" y="806"/>
                    </a:lnTo>
                    <a:lnTo>
                      <a:pt x="82" y="804"/>
                    </a:lnTo>
                    <a:lnTo>
                      <a:pt x="79" y="803"/>
                    </a:lnTo>
                    <a:lnTo>
                      <a:pt x="78" y="800"/>
                    </a:lnTo>
                    <a:lnTo>
                      <a:pt x="78" y="791"/>
                    </a:lnTo>
                    <a:lnTo>
                      <a:pt x="77" y="781"/>
                    </a:lnTo>
                    <a:lnTo>
                      <a:pt x="73" y="770"/>
                    </a:lnTo>
                    <a:lnTo>
                      <a:pt x="71" y="761"/>
                    </a:lnTo>
                    <a:lnTo>
                      <a:pt x="74" y="756"/>
                    </a:lnTo>
                    <a:lnTo>
                      <a:pt x="77" y="754"/>
                    </a:lnTo>
                    <a:lnTo>
                      <a:pt x="79" y="750"/>
                    </a:lnTo>
                    <a:lnTo>
                      <a:pt x="82" y="745"/>
                    </a:lnTo>
                    <a:lnTo>
                      <a:pt x="82" y="742"/>
                    </a:lnTo>
                    <a:lnTo>
                      <a:pt x="80" y="740"/>
                    </a:lnTo>
                    <a:lnTo>
                      <a:pt x="78" y="737"/>
                    </a:lnTo>
                    <a:lnTo>
                      <a:pt x="77" y="733"/>
                    </a:lnTo>
                    <a:lnTo>
                      <a:pt x="75" y="731"/>
                    </a:lnTo>
                    <a:lnTo>
                      <a:pt x="75" y="727"/>
                    </a:lnTo>
                    <a:lnTo>
                      <a:pt x="77" y="727"/>
                    </a:lnTo>
                    <a:lnTo>
                      <a:pt x="77" y="726"/>
                    </a:lnTo>
                    <a:lnTo>
                      <a:pt x="78" y="723"/>
                    </a:lnTo>
                    <a:lnTo>
                      <a:pt x="79" y="722"/>
                    </a:lnTo>
                    <a:lnTo>
                      <a:pt x="83" y="722"/>
                    </a:lnTo>
                    <a:lnTo>
                      <a:pt x="85" y="725"/>
                    </a:lnTo>
                    <a:lnTo>
                      <a:pt x="85" y="727"/>
                    </a:lnTo>
                    <a:lnTo>
                      <a:pt x="88" y="730"/>
                    </a:lnTo>
                    <a:lnTo>
                      <a:pt x="90" y="730"/>
                    </a:lnTo>
                    <a:lnTo>
                      <a:pt x="104" y="669"/>
                    </a:lnTo>
                    <a:lnTo>
                      <a:pt x="104" y="663"/>
                    </a:lnTo>
                    <a:lnTo>
                      <a:pt x="100" y="663"/>
                    </a:lnTo>
                    <a:lnTo>
                      <a:pt x="99" y="664"/>
                    </a:lnTo>
                    <a:lnTo>
                      <a:pt x="97" y="665"/>
                    </a:lnTo>
                    <a:lnTo>
                      <a:pt x="95" y="668"/>
                    </a:lnTo>
                    <a:lnTo>
                      <a:pt x="94" y="668"/>
                    </a:lnTo>
                    <a:lnTo>
                      <a:pt x="93" y="667"/>
                    </a:lnTo>
                    <a:lnTo>
                      <a:pt x="90" y="665"/>
                    </a:lnTo>
                    <a:lnTo>
                      <a:pt x="89" y="663"/>
                    </a:lnTo>
                    <a:lnTo>
                      <a:pt x="89" y="659"/>
                    </a:lnTo>
                    <a:lnTo>
                      <a:pt x="88" y="657"/>
                    </a:lnTo>
                    <a:lnTo>
                      <a:pt x="88" y="649"/>
                    </a:lnTo>
                    <a:lnTo>
                      <a:pt x="89" y="645"/>
                    </a:lnTo>
                    <a:lnTo>
                      <a:pt x="90" y="643"/>
                    </a:lnTo>
                    <a:lnTo>
                      <a:pt x="93" y="635"/>
                    </a:lnTo>
                    <a:lnTo>
                      <a:pt x="95" y="635"/>
                    </a:lnTo>
                    <a:lnTo>
                      <a:pt x="97" y="634"/>
                    </a:lnTo>
                    <a:lnTo>
                      <a:pt x="97" y="632"/>
                    </a:lnTo>
                    <a:lnTo>
                      <a:pt x="95" y="629"/>
                    </a:lnTo>
                    <a:lnTo>
                      <a:pt x="94" y="628"/>
                    </a:lnTo>
                    <a:lnTo>
                      <a:pt x="94" y="627"/>
                    </a:lnTo>
                    <a:lnTo>
                      <a:pt x="93" y="625"/>
                    </a:lnTo>
                    <a:lnTo>
                      <a:pt x="93" y="621"/>
                    </a:lnTo>
                    <a:lnTo>
                      <a:pt x="92" y="619"/>
                    </a:lnTo>
                    <a:lnTo>
                      <a:pt x="92" y="614"/>
                    </a:lnTo>
                    <a:lnTo>
                      <a:pt x="93" y="605"/>
                    </a:lnTo>
                    <a:lnTo>
                      <a:pt x="98" y="596"/>
                    </a:lnTo>
                    <a:lnTo>
                      <a:pt x="102" y="590"/>
                    </a:lnTo>
                    <a:lnTo>
                      <a:pt x="105" y="579"/>
                    </a:lnTo>
                    <a:lnTo>
                      <a:pt x="107" y="577"/>
                    </a:lnTo>
                    <a:lnTo>
                      <a:pt x="108" y="577"/>
                    </a:lnTo>
                    <a:lnTo>
                      <a:pt x="109" y="576"/>
                    </a:lnTo>
                    <a:lnTo>
                      <a:pt x="109" y="575"/>
                    </a:lnTo>
                    <a:lnTo>
                      <a:pt x="113" y="562"/>
                    </a:lnTo>
                    <a:lnTo>
                      <a:pt x="115" y="550"/>
                    </a:lnTo>
                    <a:lnTo>
                      <a:pt x="114" y="518"/>
                    </a:lnTo>
                    <a:lnTo>
                      <a:pt x="113" y="515"/>
                    </a:lnTo>
                    <a:lnTo>
                      <a:pt x="117" y="503"/>
                    </a:lnTo>
                    <a:lnTo>
                      <a:pt x="117" y="499"/>
                    </a:lnTo>
                    <a:lnTo>
                      <a:pt x="118" y="488"/>
                    </a:lnTo>
                    <a:lnTo>
                      <a:pt x="120" y="478"/>
                    </a:lnTo>
                    <a:lnTo>
                      <a:pt x="124" y="469"/>
                    </a:lnTo>
                    <a:lnTo>
                      <a:pt x="125" y="459"/>
                    </a:lnTo>
                    <a:lnTo>
                      <a:pt x="125" y="453"/>
                    </a:lnTo>
                    <a:lnTo>
                      <a:pt x="128" y="448"/>
                    </a:lnTo>
                    <a:lnTo>
                      <a:pt x="128" y="444"/>
                    </a:lnTo>
                    <a:lnTo>
                      <a:pt x="129" y="442"/>
                    </a:lnTo>
                    <a:lnTo>
                      <a:pt x="129" y="424"/>
                    </a:lnTo>
                    <a:lnTo>
                      <a:pt x="130" y="416"/>
                    </a:lnTo>
                    <a:lnTo>
                      <a:pt x="130" y="408"/>
                    </a:lnTo>
                    <a:lnTo>
                      <a:pt x="132" y="400"/>
                    </a:lnTo>
                    <a:lnTo>
                      <a:pt x="132" y="394"/>
                    </a:lnTo>
                    <a:lnTo>
                      <a:pt x="130" y="384"/>
                    </a:lnTo>
                    <a:lnTo>
                      <a:pt x="130" y="374"/>
                    </a:lnTo>
                    <a:lnTo>
                      <a:pt x="129" y="367"/>
                    </a:lnTo>
                    <a:lnTo>
                      <a:pt x="125" y="361"/>
                    </a:lnTo>
                    <a:lnTo>
                      <a:pt x="122" y="356"/>
                    </a:lnTo>
                    <a:lnTo>
                      <a:pt x="112" y="349"/>
                    </a:lnTo>
                    <a:lnTo>
                      <a:pt x="108" y="347"/>
                    </a:lnTo>
                    <a:lnTo>
                      <a:pt x="103" y="345"/>
                    </a:lnTo>
                    <a:lnTo>
                      <a:pt x="99" y="343"/>
                    </a:lnTo>
                    <a:lnTo>
                      <a:pt x="97" y="342"/>
                    </a:lnTo>
                    <a:lnTo>
                      <a:pt x="90" y="336"/>
                    </a:lnTo>
                    <a:lnTo>
                      <a:pt x="88" y="335"/>
                    </a:lnTo>
                    <a:lnTo>
                      <a:pt x="84" y="333"/>
                    </a:lnTo>
                    <a:lnTo>
                      <a:pt x="74" y="330"/>
                    </a:lnTo>
                    <a:lnTo>
                      <a:pt x="59" y="317"/>
                    </a:lnTo>
                    <a:lnTo>
                      <a:pt x="58" y="315"/>
                    </a:lnTo>
                    <a:lnTo>
                      <a:pt x="58" y="305"/>
                    </a:lnTo>
                    <a:lnTo>
                      <a:pt x="56" y="301"/>
                    </a:lnTo>
                    <a:lnTo>
                      <a:pt x="55" y="298"/>
                    </a:lnTo>
                    <a:lnTo>
                      <a:pt x="54" y="294"/>
                    </a:lnTo>
                    <a:lnTo>
                      <a:pt x="51" y="292"/>
                    </a:lnTo>
                    <a:lnTo>
                      <a:pt x="50" y="288"/>
                    </a:lnTo>
                    <a:lnTo>
                      <a:pt x="35" y="263"/>
                    </a:lnTo>
                    <a:lnTo>
                      <a:pt x="31" y="250"/>
                    </a:lnTo>
                    <a:lnTo>
                      <a:pt x="26" y="240"/>
                    </a:lnTo>
                    <a:lnTo>
                      <a:pt x="25" y="239"/>
                    </a:lnTo>
                    <a:lnTo>
                      <a:pt x="24" y="239"/>
                    </a:lnTo>
                    <a:lnTo>
                      <a:pt x="23" y="238"/>
                    </a:lnTo>
                    <a:lnTo>
                      <a:pt x="21" y="238"/>
                    </a:lnTo>
                    <a:lnTo>
                      <a:pt x="19" y="234"/>
                    </a:lnTo>
                    <a:lnTo>
                      <a:pt x="16" y="227"/>
                    </a:lnTo>
                    <a:lnTo>
                      <a:pt x="14" y="224"/>
                    </a:lnTo>
                    <a:lnTo>
                      <a:pt x="11" y="224"/>
                    </a:lnTo>
                    <a:lnTo>
                      <a:pt x="10" y="223"/>
                    </a:lnTo>
                    <a:lnTo>
                      <a:pt x="4" y="214"/>
                    </a:lnTo>
                    <a:lnTo>
                      <a:pt x="0" y="203"/>
                    </a:lnTo>
                    <a:lnTo>
                      <a:pt x="1" y="198"/>
                    </a:lnTo>
                    <a:lnTo>
                      <a:pt x="2" y="194"/>
                    </a:lnTo>
                    <a:lnTo>
                      <a:pt x="7" y="186"/>
                    </a:lnTo>
                    <a:lnTo>
                      <a:pt x="10" y="184"/>
                    </a:lnTo>
                    <a:lnTo>
                      <a:pt x="13" y="182"/>
                    </a:lnTo>
                    <a:lnTo>
                      <a:pt x="15" y="180"/>
                    </a:lnTo>
                    <a:lnTo>
                      <a:pt x="18" y="176"/>
                    </a:lnTo>
                    <a:lnTo>
                      <a:pt x="16" y="175"/>
                    </a:lnTo>
                    <a:lnTo>
                      <a:pt x="14" y="175"/>
                    </a:lnTo>
                    <a:lnTo>
                      <a:pt x="13" y="176"/>
                    </a:lnTo>
                    <a:lnTo>
                      <a:pt x="9" y="176"/>
                    </a:lnTo>
                    <a:lnTo>
                      <a:pt x="7" y="175"/>
                    </a:lnTo>
                    <a:lnTo>
                      <a:pt x="5" y="170"/>
                    </a:lnTo>
                    <a:lnTo>
                      <a:pt x="5" y="162"/>
                    </a:lnTo>
                    <a:lnTo>
                      <a:pt x="6" y="157"/>
                    </a:lnTo>
                    <a:lnTo>
                      <a:pt x="11" y="150"/>
                    </a:lnTo>
                    <a:lnTo>
                      <a:pt x="13" y="145"/>
                    </a:lnTo>
                    <a:lnTo>
                      <a:pt x="13" y="136"/>
                    </a:lnTo>
                    <a:lnTo>
                      <a:pt x="18" y="135"/>
                    </a:lnTo>
                    <a:lnTo>
                      <a:pt x="20" y="133"/>
                    </a:lnTo>
                    <a:lnTo>
                      <a:pt x="24" y="131"/>
                    </a:lnTo>
                    <a:lnTo>
                      <a:pt x="25" y="128"/>
                    </a:lnTo>
                    <a:lnTo>
                      <a:pt x="28" y="125"/>
                    </a:lnTo>
                    <a:lnTo>
                      <a:pt x="29" y="121"/>
                    </a:lnTo>
                    <a:lnTo>
                      <a:pt x="30" y="118"/>
                    </a:lnTo>
                    <a:lnTo>
                      <a:pt x="33" y="115"/>
                    </a:lnTo>
                    <a:lnTo>
                      <a:pt x="35" y="113"/>
                    </a:lnTo>
                    <a:lnTo>
                      <a:pt x="39" y="111"/>
                    </a:lnTo>
                    <a:lnTo>
                      <a:pt x="44" y="108"/>
                    </a:lnTo>
                    <a:lnTo>
                      <a:pt x="46" y="106"/>
                    </a:lnTo>
                    <a:lnTo>
                      <a:pt x="48" y="102"/>
                    </a:lnTo>
                    <a:lnTo>
                      <a:pt x="45" y="101"/>
                    </a:lnTo>
                    <a:lnTo>
                      <a:pt x="44" y="98"/>
                    </a:lnTo>
                    <a:lnTo>
                      <a:pt x="44" y="97"/>
                    </a:lnTo>
                    <a:lnTo>
                      <a:pt x="45" y="94"/>
                    </a:lnTo>
                    <a:lnTo>
                      <a:pt x="45" y="89"/>
                    </a:lnTo>
                    <a:lnTo>
                      <a:pt x="44" y="88"/>
                    </a:lnTo>
                    <a:lnTo>
                      <a:pt x="43" y="86"/>
                    </a:lnTo>
                    <a:lnTo>
                      <a:pt x="43" y="79"/>
                    </a:lnTo>
                    <a:lnTo>
                      <a:pt x="44" y="78"/>
                    </a:lnTo>
                    <a:lnTo>
                      <a:pt x="45" y="76"/>
                    </a:lnTo>
                    <a:lnTo>
                      <a:pt x="45" y="69"/>
                    </a:lnTo>
                    <a:lnTo>
                      <a:pt x="44" y="68"/>
                    </a:lnTo>
                    <a:lnTo>
                      <a:pt x="43" y="66"/>
                    </a:lnTo>
                    <a:lnTo>
                      <a:pt x="40" y="64"/>
                    </a:lnTo>
                    <a:lnTo>
                      <a:pt x="39" y="63"/>
                    </a:lnTo>
                    <a:lnTo>
                      <a:pt x="38" y="60"/>
                    </a:lnTo>
                    <a:lnTo>
                      <a:pt x="38" y="55"/>
                    </a:lnTo>
                    <a:lnTo>
                      <a:pt x="40" y="53"/>
                    </a:lnTo>
                    <a:lnTo>
                      <a:pt x="41" y="50"/>
                    </a:lnTo>
                    <a:lnTo>
                      <a:pt x="46" y="48"/>
                    </a:lnTo>
                    <a:lnTo>
                      <a:pt x="48" y="47"/>
                    </a:lnTo>
                    <a:lnTo>
                      <a:pt x="50" y="48"/>
                    </a:lnTo>
                    <a:lnTo>
                      <a:pt x="51" y="48"/>
                    </a:lnTo>
                    <a:lnTo>
                      <a:pt x="53" y="47"/>
                    </a:lnTo>
                    <a:lnTo>
                      <a:pt x="53" y="44"/>
                    </a:lnTo>
                    <a:lnTo>
                      <a:pt x="55" y="42"/>
                    </a:lnTo>
                    <a:lnTo>
                      <a:pt x="55" y="39"/>
                    </a:lnTo>
                    <a:lnTo>
                      <a:pt x="58" y="38"/>
                    </a:lnTo>
                    <a:lnTo>
                      <a:pt x="59" y="37"/>
                    </a:lnTo>
                    <a:lnTo>
                      <a:pt x="61" y="35"/>
                    </a:lnTo>
                    <a:lnTo>
                      <a:pt x="63" y="34"/>
                    </a:lnTo>
                    <a:lnTo>
                      <a:pt x="64" y="32"/>
                    </a:lnTo>
                    <a:lnTo>
                      <a:pt x="64" y="28"/>
                    </a:lnTo>
                    <a:lnTo>
                      <a:pt x="65" y="25"/>
                    </a:lnTo>
                    <a:lnTo>
                      <a:pt x="68" y="21"/>
                    </a:lnTo>
                    <a:lnTo>
                      <a:pt x="73" y="16"/>
                    </a:lnTo>
                    <a:lnTo>
                      <a:pt x="77" y="15"/>
                    </a:lnTo>
                    <a:lnTo>
                      <a:pt x="89" y="11"/>
                    </a:lnTo>
                    <a:lnTo>
                      <a:pt x="103" y="8"/>
                    </a:lnTo>
                    <a:lnTo>
                      <a:pt x="105" y="6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109">
              <a:extLst>
                <a:ext uri="{FF2B5EF4-FFF2-40B4-BE49-F238E27FC236}">
                  <a16:creationId xmlns:a16="http://schemas.microsoft.com/office/drawing/2014/main" id="{5E78A421-4217-41DD-B37E-FFE4EE69A3C9}"/>
                </a:ext>
              </a:extLst>
            </p:cNvPr>
            <p:cNvGrpSpPr/>
            <p:nvPr/>
          </p:nvGrpSpPr>
          <p:grpSpPr>
            <a:xfrm>
              <a:off x="836596" y="2590804"/>
              <a:ext cx="2386349" cy="1801417"/>
              <a:chOff x="1751020" y="1676488"/>
              <a:chExt cx="3720213" cy="2808431"/>
            </a:xfrm>
            <a:grpFill/>
          </p:grpSpPr>
          <p:sp>
            <p:nvSpPr>
              <p:cNvPr id="130" name="Freeform 1229">
                <a:extLst>
                  <a:ext uri="{FF2B5EF4-FFF2-40B4-BE49-F238E27FC236}">
                    <a16:creationId xmlns:a16="http://schemas.microsoft.com/office/drawing/2014/main" id="{8B265235-0A4E-4DBD-BD3C-5396FEC32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241" y="4439321"/>
                <a:ext cx="60104" cy="455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0" y="0"/>
                  </a:cxn>
                  <a:cxn ang="0">
                    <a:pos x="12" y="2"/>
                  </a:cxn>
                  <a:cxn ang="0">
                    <a:pos x="14" y="3"/>
                  </a:cxn>
                  <a:cxn ang="0">
                    <a:pos x="16" y="4"/>
                  </a:cxn>
                  <a:cxn ang="0">
                    <a:pos x="19" y="4"/>
                  </a:cxn>
                  <a:cxn ang="0">
                    <a:pos x="21" y="7"/>
                  </a:cxn>
                  <a:cxn ang="0">
                    <a:pos x="22" y="7"/>
                  </a:cxn>
                  <a:cxn ang="0">
                    <a:pos x="24" y="5"/>
                  </a:cxn>
                  <a:cxn ang="0">
                    <a:pos x="26" y="5"/>
                  </a:cxn>
                  <a:cxn ang="0">
                    <a:pos x="29" y="8"/>
                  </a:cxn>
                  <a:cxn ang="0">
                    <a:pos x="29" y="10"/>
                  </a:cxn>
                  <a:cxn ang="0">
                    <a:pos x="27" y="13"/>
                  </a:cxn>
                  <a:cxn ang="0">
                    <a:pos x="25" y="17"/>
                  </a:cxn>
                  <a:cxn ang="0">
                    <a:pos x="22" y="19"/>
                  </a:cxn>
                  <a:cxn ang="0">
                    <a:pos x="17" y="22"/>
                  </a:cxn>
                  <a:cxn ang="0">
                    <a:pos x="15" y="22"/>
                  </a:cxn>
                  <a:cxn ang="0">
                    <a:pos x="11" y="20"/>
                  </a:cxn>
                  <a:cxn ang="0">
                    <a:pos x="7" y="18"/>
                  </a:cxn>
                  <a:cxn ang="0">
                    <a:pos x="5" y="17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0" y="10"/>
                  </a:cxn>
                  <a:cxn ang="0">
                    <a:pos x="2" y="3"/>
                  </a:cxn>
                  <a:cxn ang="0">
                    <a:pos x="5" y="2"/>
                  </a:cxn>
                  <a:cxn ang="0">
                    <a:pos x="9" y="0"/>
                  </a:cxn>
                </a:cxnLst>
                <a:rect l="0" t="0" r="r" b="b"/>
                <a:pathLst>
                  <a:path w="29" h="22">
                    <a:moveTo>
                      <a:pt x="9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4"/>
                    </a:lnTo>
                    <a:lnTo>
                      <a:pt x="19" y="4"/>
                    </a:lnTo>
                    <a:lnTo>
                      <a:pt x="21" y="7"/>
                    </a:lnTo>
                    <a:lnTo>
                      <a:pt x="22" y="7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9" y="8"/>
                    </a:lnTo>
                    <a:lnTo>
                      <a:pt x="29" y="10"/>
                    </a:lnTo>
                    <a:lnTo>
                      <a:pt x="27" y="13"/>
                    </a:lnTo>
                    <a:lnTo>
                      <a:pt x="25" y="17"/>
                    </a:lnTo>
                    <a:lnTo>
                      <a:pt x="22" y="19"/>
                    </a:lnTo>
                    <a:lnTo>
                      <a:pt x="17" y="22"/>
                    </a:lnTo>
                    <a:lnTo>
                      <a:pt x="15" y="22"/>
                    </a:lnTo>
                    <a:lnTo>
                      <a:pt x="11" y="20"/>
                    </a:lnTo>
                    <a:lnTo>
                      <a:pt x="7" y="18"/>
                    </a:lnTo>
                    <a:lnTo>
                      <a:pt x="5" y="17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3"/>
                    </a:lnTo>
                    <a:lnTo>
                      <a:pt x="5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233">
                <a:extLst>
                  <a:ext uri="{FF2B5EF4-FFF2-40B4-BE49-F238E27FC236}">
                    <a16:creationId xmlns:a16="http://schemas.microsoft.com/office/drawing/2014/main" id="{CB340BD1-1694-40C8-9CD5-5E1A517B0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1802" y="2528345"/>
                <a:ext cx="244560" cy="111922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20" y="4"/>
                  </a:cxn>
                  <a:cxn ang="0">
                    <a:pos x="21" y="10"/>
                  </a:cxn>
                  <a:cxn ang="0">
                    <a:pos x="25" y="14"/>
                  </a:cxn>
                  <a:cxn ang="0">
                    <a:pos x="33" y="13"/>
                  </a:cxn>
                  <a:cxn ang="0">
                    <a:pos x="34" y="7"/>
                  </a:cxn>
                  <a:cxn ang="0">
                    <a:pos x="40" y="10"/>
                  </a:cxn>
                  <a:cxn ang="0">
                    <a:pos x="54" y="10"/>
                  </a:cxn>
                  <a:cxn ang="0">
                    <a:pos x="55" y="7"/>
                  </a:cxn>
                  <a:cxn ang="0">
                    <a:pos x="65" y="8"/>
                  </a:cxn>
                  <a:cxn ang="0">
                    <a:pos x="74" y="7"/>
                  </a:cxn>
                  <a:cxn ang="0">
                    <a:pos x="79" y="5"/>
                  </a:cxn>
                  <a:cxn ang="0">
                    <a:pos x="81" y="4"/>
                  </a:cxn>
                  <a:cxn ang="0">
                    <a:pos x="84" y="0"/>
                  </a:cxn>
                  <a:cxn ang="0">
                    <a:pos x="87" y="2"/>
                  </a:cxn>
                  <a:cxn ang="0">
                    <a:pos x="88" y="3"/>
                  </a:cxn>
                  <a:cxn ang="0">
                    <a:pos x="92" y="5"/>
                  </a:cxn>
                  <a:cxn ang="0">
                    <a:pos x="98" y="7"/>
                  </a:cxn>
                  <a:cxn ang="0">
                    <a:pos x="105" y="4"/>
                  </a:cxn>
                  <a:cxn ang="0">
                    <a:pos x="103" y="8"/>
                  </a:cxn>
                  <a:cxn ang="0">
                    <a:pos x="108" y="17"/>
                  </a:cxn>
                  <a:cxn ang="0">
                    <a:pos x="117" y="23"/>
                  </a:cxn>
                  <a:cxn ang="0">
                    <a:pos x="117" y="29"/>
                  </a:cxn>
                  <a:cxn ang="0">
                    <a:pos x="110" y="35"/>
                  </a:cxn>
                  <a:cxn ang="0">
                    <a:pos x="99" y="44"/>
                  </a:cxn>
                  <a:cxn ang="0">
                    <a:pos x="80" y="52"/>
                  </a:cxn>
                  <a:cxn ang="0">
                    <a:pos x="54" y="53"/>
                  </a:cxn>
                  <a:cxn ang="0">
                    <a:pos x="30" y="47"/>
                  </a:cxn>
                  <a:cxn ang="0">
                    <a:pos x="24" y="43"/>
                  </a:cxn>
                  <a:cxn ang="0">
                    <a:pos x="18" y="39"/>
                  </a:cxn>
                  <a:cxn ang="0">
                    <a:pos x="14" y="38"/>
                  </a:cxn>
                  <a:cxn ang="0">
                    <a:pos x="16" y="33"/>
                  </a:cxn>
                  <a:cxn ang="0">
                    <a:pos x="18" y="28"/>
                  </a:cxn>
                  <a:cxn ang="0">
                    <a:pos x="15" y="24"/>
                  </a:cxn>
                  <a:cxn ang="0">
                    <a:pos x="9" y="25"/>
                  </a:cxn>
                  <a:cxn ang="0">
                    <a:pos x="1" y="23"/>
                  </a:cxn>
                  <a:cxn ang="0">
                    <a:pos x="23" y="19"/>
                  </a:cxn>
                  <a:cxn ang="0">
                    <a:pos x="15" y="15"/>
                  </a:cxn>
                  <a:cxn ang="0">
                    <a:pos x="2" y="10"/>
                  </a:cxn>
                  <a:cxn ang="0">
                    <a:pos x="2" y="7"/>
                  </a:cxn>
                  <a:cxn ang="0">
                    <a:pos x="7" y="8"/>
                  </a:cxn>
                  <a:cxn ang="0">
                    <a:pos x="10" y="5"/>
                  </a:cxn>
                  <a:cxn ang="0">
                    <a:pos x="12" y="2"/>
                  </a:cxn>
                </a:cxnLst>
                <a:rect l="0" t="0" r="r" b="b"/>
                <a:pathLst>
                  <a:path w="118" h="54">
                    <a:moveTo>
                      <a:pt x="14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20" y="4"/>
                    </a:lnTo>
                    <a:lnTo>
                      <a:pt x="21" y="7"/>
                    </a:lnTo>
                    <a:lnTo>
                      <a:pt x="21" y="10"/>
                    </a:lnTo>
                    <a:lnTo>
                      <a:pt x="24" y="12"/>
                    </a:lnTo>
                    <a:lnTo>
                      <a:pt x="25" y="14"/>
                    </a:lnTo>
                    <a:lnTo>
                      <a:pt x="30" y="14"/>
                    </a:lnTo>
                    <a:lnTo>
                      <a:pt x="33" y="13"/>
                    </a:lnTo>
                    <a:lnTo>
                      <a:pt x="34" y="13"/>
                    </a:lnTo>
                    <a:lnTo>
                      <a:pt x="34" y="7"/>
                    </a:lnTo>
                    <a:lnTo>
                      <a:pt x="38" y="10"/>
                    </a:lnTo>
                    <a:lnTo>
                      <a:pt x="40" y="10"/>
                    </a:lnTo>
                    <a:lnTo>
                      <a:pt x="49" y="8"/>
                    </a:lnTo>
                    <a:lnTo>
                      <a:pt x="54" y="10"/>
                    </a:lnTo>
                    <a:lnTo>
                      <a:pt x="55" y="12"/>
                    </a:lnTo>
                    <a:lnTo>
                      <a:pt x="55" y="7"/>
                    </a:lnTo>
                    <a:lnTo>
                      <a:pt x="63" y="7"/>
                    </a:lnTo>
                    <a:lnTo>
                      <a:pt x="65" y="8"/>
                    </a:lnTo>
                    <a:lnTo>
                      <a:pt x="70" y="8"/>
                    </a:lnTo>
                    <a:lnTo>
                      <a:pt x="74" y="7"/>
                    </a:lnTo>
                    <a:lnTo>
                      <a:pt x="76" y="5"/>
                    </a:lnTo>
                    <a:lnTo>
                      <a:pt x="79" y="5"/>
                    </a:lnTo>
                    <a:lnTo>
                      <a:pt x="81" y="7"/>
                    </a:lnTo>
                    <a:lnTo>
                      <a:pt x="81" y="4"/>
                    </a:lnTo>
                    <a:lnTo>
                      <a:pt x="83" y="3"/>
                    </a:lnTo>
                    <a:lnTo>
                      <a:pt x="84" y="0"/>
                    </a:lnTo>
                    <a:lnTo>
                      <a:pt x="85" y="2"/>
                    </a:lnTo>
                    <a:lnTo>
                      <a:pt x="87" y="2"/>
                    </a:lnTo>
                    <a:lnTo>
                      <a:pt x="88" y="0"/>
                    </a:lnTo>
                    <a:lnTo>
                      <a:pt x="88" y="3"/>
                    </a:lnTo>
                    <a:lnTo>
                      <a:pt x="89" y="4"/>
                    </a:lnTo>
                    <a:lnTo>
                      <a:pt x="92" y="5"/>
                    </a:lnTo>
                    <a:lnTo>
                      <a:pt x="93" y="7"/>
                    </a:lnTo>
                    <a:lnTo>
                      <a:pt x="98" y="7"/>
                    </a:lnTo>
                    <a:lnTo>
                      <a:pt x="103" y="4"/>
                    </a:lnTo>
                    <a:lnTo>
                      <a:pt x="105" y="4"/>
                    </a:lnTo>
                    <a:lnTo>
                      <a:pt x="104" y="5"/>
                    </a:lnTo>
                    <a:lnTo>
                      <a:pt x="103" y="8"/>
                    </a:lnTo>
                    <a:lnTo>
                      <a:pt x="104" y="13"/>
                    </a:lnTo>
                    <a:lnTo>
                      <a:pt x="108" y="17"/>
                    </a:lnTo>
                    <a:lnTo>
                      <a:pt x="113" y="19"/>
                    </a:lnTo>
                    <a:lnTo>
                      <a:pt x="117" y="23"/>
                    </a:lnTo>
                    <a:lnTo>
                      <a:pt x="118" y="28"/>
                    </a:lnTo>
                    <a:lnTo>
                      <a:pt x="117" y="29"/>
                    </a:lnTo>
                    <a:lnTo>
                      <a:pt x="114" y="33"/>
                    </a:lnTo>
                    <a:lnTo>
                      <a:pt x="110" y="35"/>
                    </a:lnTo>
                    <a:lnTo>
                      <a:pt x="107" y="39"/>
                    </a:lnTo>
                    <a:lnTo>
                      <a:pt x="99" y="44"/>
                    </a:lnTo>
                    <a:lnTo>
                      <a:pt x="89" y="48"/>
                    </a:lnTo>
                    <a:lnTo>
                      <a:pt x="80" y="52"/>
                    </a:lnTo>
                    <a:lnTo>
                      <a:pt x="68" y="54"/>
                    </a:lnTo>
                    <a:lnTo>
                      <a:pt x="54" y="53"/>
                    </a:lnTo>
                    <a:lnTo>
                      <a:pt x="41" y="51"/>
                    </a:lnTo>
                    <a:lnTo>
                      <a:pt x="30" y="47"/>
                    </a:lnTo>
                    <a:lnTo>
                      <a:pt x="28" y="46"/>
                    </a:lnTo>
                    <a:lnTo>
                      <a:pt x="24" y="43"/>
                    </a:lnTo>
                    <a:lnTo>
                      <a:pt x="21" y="42"/>
                    </a:lnTo>
                    <a:lnTo>
                      <a:pt x="18" y="39"/>
                    </a:lnTo>
                    <a:lnTo>
                      <a:pt x="12" y="39"/>
                    </a:lnTo>
                    <a:lnTo>
                      <a:pt x="14" y="38"/>
                    </a:lnTo>
                    <a:lnTo>
                      <a:pt x="16" y="37"/>
                    </a:lnTo>
                    <a:lnTo>
                      <a:pt x="16" y="33"/>
                    </a:lnTo>
                    <a:lnTo>
                      <a:pt x="18" y="30"/>
                    </a:lnTo>
                    <a:lnTo>
                      <a:pt x="18" y="28"/>
                    </a:lnTo>
                    <a:lnTo>
                      <a:pt x="19" y="25"/>
                    </a:lnTo>
                    <a:lnTo>
                      <a:pt x="15" y="24"/>
                    </a:lnTo>
                    <a:lnTo>
                      <a:pt x="12" y="24"/>
                    </a:lnTo>
                    <a:lnTo>
                      <a:pt x="9" y="25"/>
                    </a:lnTo>
                    <a:lnTo>
                      <a:pt x="6" y="25"/>
                    </a:lnTo>
                    <a:lnTo>
                      <a:pt x="1" y="23"/>
                    </a:lnTo>
                    <a:lnTo>
                      <a:pt x="12" y="22"/>
                    </a:lnTo>
                    <a:lnTo>
                      <a:pt x="23" y="19"/>
                    </a:lnTo>
                    <a:lnTo>
                      <a:pt x="20" y="17"/>
                    </a:lnTo>
                    <a:lnTo>
                      <a:pt x="15" y="15"/>
                    </a:lnTo>
                    <a:lnTo>
                      <a:pt x="7" y="14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1" y="4"/>
                    </a:lnTo>
                    <a:lnTo>
                      <a:pt x="12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234">
                <a:extLst>
                  <a:ext uri="{FF2B5EF4-FFF2-40B4-BE49-F238E27FC236}">
                    <a16:creationId xmlns:a16="http://schemas.microsoft.com/office/drawing/2014/main" id="{69A04FD9-929A-43D8-A05F-726986811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660" y="3873489"/>
                <a:ext cx="248705" cy="87051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5" y="2"/>
                  </a:cxn>
                  <a:cxn ang="0">
                    <a:pos x="63" y="9"/>
                  </a:cxn>
                  <a:cxn ang="0">
                    <a:pos x="73" y="10"/>
                  </a:cxn>
                  <a:cxn ang="0">
                    <a:pos x="75" y="10"/>
                  </a:cxn>
                  <a:cxn ang="0">
                    <a:pos x="76" y="13"/>
                  </a:cxn>
                  <a:cxn ang="0">
                    <a:pos x="79" y="14"/>
                  </a:cxn>
                  <a:cxn ang="0">
                    <a:pos x="80" y="15"/>
                  </a:cxn>
                  <a:cxn ang="0">
                    <a:pos x="90" y="23"/>
                  </a:cxn>
                  <a:cxn ang="0">
                    <a:pos x="105" y="25"/>
                  </a:cxn>
                  <a:cxn ang="0">
                    <a:pos x="105" y="28"/>
                  </a:cxn>
                  <a:cxn ang="0">
                    <a:pos x="111" y="29"/>
                  </a:cxn>
                  <a:cxn ang="0">
                    <a:pos x="114" y="30"/>
                  </a:cxn>
                  <a:cxn ang="0">
                    <a:pos x="117" y="33"/>
                  </a:cxn>
                  <a:cxn ang="0">
                    <a:pos x="118" y="36"/>
                  </a:cxn>
                  <a:cxn ang="0">
                    <a:pos x="120" y="37"/>
                  </a:cxn>
                  <a:cxn ang="0">
                    <a:pos x="118" y="39"/>
                  </a:cxn>
                  <a:cxn ang="0">
                    <a:pos x="115" y="41"/>
                  </a:cxn>
                  <a:cxn ang="0">
                    <a:pos x="111" y="42"/>
                  </a:cxn>
                  <a:cxn ang="0">
                    <a:pos x="105" y="42"/>
                  </a:cxn>
                  <a:cxn ang="0">
                    <a:pos x="93" y="41"/>
                  </a:cxn>
                  <a:cxn ang="0">
                    <a:pos x="81" y="39"/>
                  </a:cxn>
                  <a:cxn ang="0">
                    <a:pos x="81" y="37"/>
                  </a:cxn>
                  <a:cxn ang="0">
                    <a:pos x="83" y="37"/>
                  </a:cxn>
                  <a:cxn ang="0">
                    <a:pos x="85" y="34"/>
                  </a:cxn>
                  <a:cxn ang="0">
                    <a:pos x="85" y="33"/>
                  </a:cxn>
                  <a:cxn ang="0">
                    <a:pos x="83" y="32"/>
                  </a:cxn>
                  <a:cxn ang="0">
                    <a:pos x="79" y="30"/>
                  </a:cxn>
                  <a:cxn ang="0">
                    <a:pos x="76" y="30"/>
                  </a:cxn>
                  <a:cxn ang="0">
                    <a:pos x="74" y="29"/>
                  </a:cxn>
                  <a:cxn ang="0">
                    <a:pos x="71" y="24"/>
                  </a:cxn>
                  <a:cxn ang="0">
                    <a:pos x="70" y="24"/>
                  </a:cxn>
                  <a:cxn ang="0">
                    <a:pos x="69" y="23"/>
                  </a:cxn>
                  <a:cxn ang="0">
                    <a:pos x="69" y="22"/>
                  </a:cxn>
                  <a:cxn ang="0">
                    <a:pos x="68" y="22"/>
                  </a:cxn>
                  <a:cxn ang="0">
                    <a:pos x="68" y="20"/>
                  </a:cxn>
                  <a:cxn ang="0">
                    <a:pos x="59" y="20"/>
                  </a:cxn>
                  <a:cxn ang="0">
                    <a:pos x="55" y="19"/>
                  </a:cxn>
                  <a:cxn ang="0">
                    <a:pos x="47" y="15"/>
                  </a:cxn>
                  <a:cxn ang="0">
                    <a:pos x="44" y="14"/>
                  </a:cxn>
                  <a:cxn ang="0">
                    <a:pos x="32" y="14"/>
                  </a:cxn>
                  <a:cxn ang="0">
                    <a:pos x="30" y="12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0" y="8"/>
                  </a:cxn>
                  <a:cxn ang="0">
                    <a:pos x="26" y="8"/>
                  </a:cxn>
                  <a:cxn ang="0">
                    <a:pos x="17" y="9"/>
                  </a:cxn>
                  <a:cxn ang="0">
                    <a:pos x="10" y="14"/>
                  </a:cxn>
                  <a:cxn ang="0">
                    <a:pos x="4" y="18"/>
                  </a:cxn>
                  <a:cxn ang="0">
                    <a:pos x="0" y="18"/>
                  </a:cxn>
                  <a:cxn ang="0">
                    <a:pos x="5" y="10"/>
                  </a:cxn>
                  <a:cxn ang="0">
                    <a:pos x="12" y="5"/>
                  </a:cxn>
                  <a:cxn ang="0">
                    <a:pos x="21" y="2"/>
                  </a:cxn>
                  <a:cxn ang="0">
                    <a:pos x="32" y="0"/>
                  </a:cxn>
                </a:cxnLst>
                <a:rect l="0" t="0" r="r" b="b"/>
                <a:pathLst>
                  <a:path w="120" h="42">
                    <a:moveTo>
                      <a:pt x="32" y="0"/>
                    </a:moveTo>
                    <a:lnTo>
                      <a:pt x="45" y="2"/>
                    </a:lnTo>
                    <a:lnTo>
                      <a:pt x="63" y="9"/>
                    </a:lnTo>
                    <a:lnTo>
                      <a:pt x="73" y="10"/>
                    </a:lnTo>
                    <a:lnTo>
                      <a:pt x="75" y="10"/>
                    </a:lnTo>
                    <a:lnTo>
                      <a:pt x="76" y="13"/>
                    </a:lnTo>
                    <a:lnTo>
                      <a:pt x="79" y="14"/>
                    </a:lnTo>
                    <a:lnTo>
                      <a:pt x="80" y="15"/>
                    </a:lnTo>
                    <a:lnTo>
                      <a:pt x="90" y="23"/>
                    </a:lnTo>
                    <a:lnTo>
                      <a:pt x="105" y="25"/>
                    </a:lnTo>
                    <a:lnTo>
                      <a:pt x="105" y="28"/>
                    </a:lnTo>
                    <a:lnTo>
                      <a:pt x="111" y="29"/>
                    </a:lnTo>
                    <a:lnTo>
                      <a:pt x="114" y="30"/>
                    </a:lnTo>
                    <a:lnTo>
                      <a:pt x="117" y="33"/>
                    </a:lnTo>
                    <a:lnTo>
                      <a:pt x="118" y="36"/>
                    </a:lnTo>
                    <a:lnTo>
                      <a:pt x="120" y="37"/>
                    </a:lnTo>
                    <a:lnTo>
                      <a:pt x="118" y="39"/>
                    </a:lnTo>
                    <a:lnTo>
                      <a:pt x="115" y="41"/>
                    </a:lnTo>
                    <a:lnTo>
                      <a:pt x="111" y="42"/>
                    </a:lnTo>
                    <a:lnTo>
                      <a:pt x="105" y="42"/>
                    </a:lnTo>
                    <a:lnTo>
                      <a:pt x="93" y="41"/>
                    </a:lnTo>
                    <a:lnTo>
                      <a:pt x="81" y="39"/>
                    </a:lnTo>
                    <a:lnTo>
                      <a:pt x="81" y="37"/>
                    </a:lnTo>
                    <a:lnTo>
                      <a:pt x="83" y="37"/>
                    </a:lnTo>
                    <a:lnTo>
                      <a:pt x="85" y="34"/>
                    </a:lnTo>
                    <a:lnTo>
                      <a:pt x="85" y="33"/>
                    </a:lnTo>
                    <a:lnTo>
                      <a:pt x="83" y="32"/>
                    </a:lnTo>
                    <a:lnTo>
                      <a:pt x="79" y="30"/>
                    </a:lnTo>
                    <a:lnTo>
                      <a:pt x="76" y="30"/>
                    </a:lnTo>
                    <a:lnTo>
                      <a:pt x="74" y="29"/>
                    </a:lnTo>
                    <a:lnTo>
                      <a:pt x="71" y="24"/>
                    </a:lnTo>
                    <a:lnTo>
                      <a:pt x="70" y="24"/>
                    </a:lnTo>
                    <a:lnTo>
                      <a:pt x="69" y="23"/>
                    </a:lnTo>
                    <a:lnTo>
                      <a:pt x="69" y="22"/>
                    </a:lnTo>
                    <a:lnTo>
                      <a:pt x="68" y="22"/>
                    </a:lnTo>
                    <a:lnTo>
                      <a:pt x="68" y="20"/>
                    </a:lnTo>
                    <a:lnTo>
                      <a:pt x="59" y="20"/>
                    </a:lnTo>
                    <a:lnTo>
                      <a:pt x="55" y="19"/>
                    </a:lnTo>
                    <a:lnTo>
                      <a:pt x="47" y="15"/>
                    </a:lnTo>
                    <a:lnTo>
                      <a:pt x="44" y="14"/>
                    </a:lnTo>
                    <a:lnTo>
                      <a:pt x="32" y="14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0" y="8"/>
                    </a:lnTo>
                    <a:lnTo>
                      <a:pt x="26" y="8"/>
                    </a:lnTo>
                    <a:lnTo>
                      <a:pt x="17" y="9"/>
                    </a:lnTo>
                    <a:lnTo>
                      <a:pt x="10" y="14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5" y="10"/>
                    </a:lnTo>
                    <a:lnTo>
                      <a:pt x="12" y="5"/>
                    </a:lnTo>
                    <a:lnTo>
                      <a:pt x="21" y="2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235">
                <a:extLst>
                  <a:ext uri="{FF2B5EF4-FFF2-40B4-BE49-F238E27FC236}">
                    <a16:creationId xmlns:a16="http://schemas.microsoft.com/office/drawing/2014/main" id="{264CEECF-465E-41ED-9194-3262A762A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821" y="3904578"/>
                <a:ext cx="12435" cy="1450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5" y="0"/>
                  </a:cxn>
                  <a:cxn ang="0">
                    <a:pos x="6" y="2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3" y="3"/>
                  </a:cxn>
                  <a:cxn ang="0">
                    <a:pos x="4" y="3"/>
                  </a:cxn>
                  <a:cxn ang="0">
                    <a:pos x="4" y="0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5" y="0"/>
                    </a:lnTo>
                    <a:lnTo>
                      <a:pt x="6" y="2"/>
                    </a:lnTo>
                    <a:lnTo>
                      <a:pt x="6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36">
                <a:extLst>
                  <a:ext uri="{FF2B5EF4-FFF2-40B4-BE49-F238E27FC236}">
                    <a16:creationId xmlns:a16="http://schemas.microsoft.com/office/drawing/2014/main" id="{B3509887-CFF3-41F4-8A75-C0BC08827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174" y="3991629"/>
                <a:ext cx="41451" cy="18654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9" y="0"/>
                  </a:cxn>
                  <a:cxn ang="0">
                    <a:pos x="12" y="1"/>
                  </a:cxn>
                  <a:cxn ang="0">
                    <a:pos x="15" y="2"/>
                  </a:cxn>
                  <a:cxn ang="0">
                    <a:pos x="18" y="4"/>
                  </a:cxn>
                  <a:cxn ang="0">
                    <a:pos x="19" y="4"/>
                  </a:cxn>
                  <a:cxn ang="0">
                    <a:pos x="20" y="5"/>
                  </a:cxn>
                  <a:cxn ang="0">
                    <a:pos x="20" y="6"/>
                  </a:cxn>
                  <a:cxn ang="0">
                    <a:pos x="17" y="6"/>
                  </a:cxn>
                  <a:cxn ang="0">
                    <a:pos x="13" y="7"/>
                  </a:cxn>
                  <a:cxn ang="0">
                    <a:pos x="10" y="9"/>
                  </a:cxn>
                  <a:cxn ang="0">
                    <a:pos x="4" y="9"/>
                  </a:cxn>
                  <a:cxn ang="0">
                    <a:pos x="3" y="6"/>
                  </a:cxn>
                  <a:cxn ang="0">
                    <a:pos x="0" y="5"/>
                  </a:cxn>
                  <a:cxn ang="0">
                    <a:pos x="0" y="2"/>
                  </a:cxn>
                  <a:cxn ang="0">
                    <a:pos x="3" y="0"/>
                  </a:cxn>
                </a:cxnLst>
                <a:rect l="0" t="0" r="r" b="b"/>
                <a:pathLst>
                  <a:path w="20" h="9">
                    <a:moveTo>
                      <a:pt x="3" y="0"/>
                    </a:moveTo>
                    <a:lnTo>
                      <a:pt x="9" y="0"/>
                    </a:lnTo>
                    <a:lnTo>
                      <a:pt x="12" y="1"/>
                    </a:lnTo>
                    <a:lnTo>
                      <a:pt x="15" y="2"/>
                    </a:lnTo>
                    <a:lnTo>
                      <a:pt x="18" y="4"/>
                    </a:lnTo>
                    <a:lnTo>
                      <a:pt x="19" y="4"/>
                    </a:lnTo>
                    <a:lnTo>
                      <a:pt x="20" y="5"/>
                    </a:lnTo>
                    <a:lnTo>
                      <a:pt x="20" y="6"/>
                    </a:lnTo>
                    <a:lnTo>
                      <a:pt x="17" y="6"/>
                    </a:lnTo>
                    <a:lnTo>
                      <a:pt x="13" y="7"/>
                    </a:lnTo>
                    <a:lnTo>
                      <a:pt x="10" y="9"/>
                    </a:lnTo>
                    <a:lnTo>
                      <a:pt x="4" y="9"/>
                    </a:lnTo>
                    <a:lnTo>
                      <a:pt x="3" y="6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37">
                <a:extLst>
                  <a:ext uri="{FF2B5EF4-FFF2-40B4-BE49-F238E27FC236}">
                    <a16:creationId xmlns:a16="http://schemas.microsoft.com/office/drawing/2014/main" id="{3F4E2080-2467-4D2C-AC4E-F93EA9DC7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3459" y="3989556"/>
                <a:ext cx="37306" cy="1450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0"/>
                  </a:cxn>
                  <a:cxn ang="0">
                    <a:pos x="9" y="1"/>
                  </a:cxn>
                  <a:cxn ang="0">
                    <a:pos x="12" y="1"/>
                  </a:cxn>
                  <a:cxn ang="0">
                    <a:pos x="17" y="3"/>
                  </a:cxn>
                  <a:cxn ang="0">
                    <a:pos x="18" y="5"/>
                  </a:cxn>
                  <a:cxn ang="0">
                    <a:pos x="17" y="6"/>
                  </a:cxn>
                  <a:cxn ang="0">
                    <a:pos x="14" y="7"/>
                  </a:cxn>
                  <a:cxn ang="0">
                    <a:pos x="8" y="7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2" y="5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4" y="0"/>
                  </a:cxn>
                </a:cxnLst>
                <a:rect l="0" t="0" r="r" b="b"/>
                <a:pathLst>
                  <a:path w="18" h="7">
                    <a:moveTo>
                      <a:pt x="4" y="0"/>
                    </a:moveTo>
                    <a:lnTo>
                      <a:pt x="7" y="0"/>
                    </a:lnTo>
                    <a:lnTo>
                      <a:pt x="9" y="1"/>
                    </a:lnTo>
                    <a:lnTo>
                      <a:pt x="12" y="1"/>
                    </a:lnTo>
                    <a:lnTo>
                      <a:pt x="17" y="3"/>
                    </a:lnTo>
                    <a:lnTo>
                      <a:pt x="18" y="5"/>
                    </a:lnTo>
                    <a:lnTo>
                      <a:pt x="17" y="6"/>
                    </a:lnTo>
                    <a:lnTo>
                      <a:pt x="14" y="7"/>
                    </a:lnTo>
                    <a:lnTo>
                      <a:pt x="8" y="7"/>
                    </a:lnTo>
                    <a:lnTo>
                      <a:pt x="5" y="6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238">
                <a:extLst>
                  <a:ext uri="{FF2B5EF4-FFF2-40B4-BE49-F238E27FC236}">
                    <a16:creationId xmlns:a16="http://schemas.microsoft.com/office/drawing/2014/main" id="{CBC71F12-066E-4E05-9B3C-BC6517DC0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3509" y="3954323"/>
                <a:ext cx="143006" cy="58034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7" y="0"/>
                  </a:cxn>
                  <a:cxn ang="0">
                    <a:pos x="22" y="3"/>
                  </a:cxn>
                  <a:cxn ang="0">
                    <a:pos x="31" y="3"/>
                  </a:cxn>
                  <a:cxn ang="0">
                    <a:pos x="33" y="2"/>
                  </a:cxn>
                  <a:cxn ang="0">
                    <a:pos x="36" y="2"/>
                  </a:cxn>
                  <a:cxn ang="0">
                    <a:pos x="45" y="3"/>
                  </a:cxn>
                  <a:cxn ang="0">
                    <a:pos x="55" y="8"/>
                  </a:cxn>
                  <a:cxn ang="0">
                    <a:pos x="60" y="12"/>
                  </a:cxn>
                  <a:cxn ang="0">
                    <a:pos x="57" y="10"/>
                  </a:cxn>
                  <a:cxn ang="0">
                    <a:pos x="62" y="14"/>
                  </a:cxn>
                  <a:cxn ang="0">
                    <a:pos x="69" y="19"/>
                  </a:cxn>
                  <a:cxn ang="0">
                    <a:pos x="53" y="19"/>
                  </a:cxn>
                  <a:cxn ang="0">
                    <a:pos x="48" y="22"/>
                  </a:cxn>
                  <a:cxn ang="0">
                    <a:pos x="43" y="22"/>
                  </a:cxn>
                  <a:cxn ang="0">
                    <a:pos x="43" y="20"/>
                  </a:cxn>
                  <a:cxn ang="0">
                    <a:pos x="40" y="20"/>
                  </a:cxn>
                  <a:cxn ang="0">
                    <a:pos x="37" y="23"/>
                  </a:cxn>
                  <a:cxn ang="0">
                    <a:pos x="36" y="25"/>
                  </a:cxn>
                  <a:cxn ang="0">
                    <a:pos x="33" y="28"/>
                  </a:cxn>
                  <a:cxn ang="0">
                    <a:pos x="31" y="28"/>
                  </a:cxn>
                  <a:cxn ang="0">
                    <a:pos x="30" y="27"/>
                  </a:cxn>
                  <a:cxn ang="0">
                    <a:pos x="28" y="24"/>
                  </a:cxn>
                  <a:cxn ang="0">
                    <a:pos x="28" y="23"/>
                  </a:cxn>
                  <a:cxn ang="0">
                    <a:pos x="27" y="22"/>
                  </a:cxn>
                  <a:cxn ang="0">
                    <a:pos x="5" y="22"/>
                  </a:cxn>
                  <a:cxn ang="0">
                    <a:pos x="5" y="24"/>
                  </a:cxn>
                  <a:cxn ang="0">
                    <a:pos x="3" y="24"/>
                  </a:cxn>
                  <a:cxn ang="0">
                    <a:pos x="0" y="20"/>
                  </a:cxn>
                  <a:cxn ang="0">
                    <a:pos x="0" y="18"/>
                  </a:cxn>
                  <a:cxn ang="0">
                    <a:pos x="1" y="17"/>
                  </a:cxn>
                  <a:cxn ang="0">
                    <a:pos x="17" y="17"/>
                  </a:cxn>
                  <a:cxn ang="0">
                    <a:pos x="20" y="15"/>
                  </a:cxn>
                  <a:cxn ang="0">
                    <a:pos x="17" y="10"/>
                  </a:cxn>
                  <a:cxn ang="0">
                    <a:pos x="17" y="8"/>
                  </a:cxn>
                  <a:cxn ang="0">
                    <a:pos x="15" y="8"/>
                  </a:cxn>
                  <a:cxn ang="0">
                    <a:pos x="11" y="4"/>
                  </a:cxn>
                  <a:cxn ang="0">
                    <a:pos x="11" y="3"/>
                  </a:cxn>
                  <a:cxn ang="0">
                    <a:pos x="13" y="0"/>
                  </a:cxn>
                </a:cxnLst>
                <a:rect l="0" t="0" r="r" b="b"/>
                <a:pathLst>
                  <a:path w="69" h="28">
                    <a:moveTo>
                      <a:pt x="13" y="0"/>
                    </a:moveTo>
                    <a:lnTo>
                      <a:pt x="17" y="0"/>
                    </a:lnTo>
                    <a:lnTo>
                      <a:pt x="22" y="3"/>
                    </a:lnTo>
                    <a:lnTo>
                      <a:pt x="31" y="3"/>
                    </a:lnTo>
                    <a:lnTo>
                      <a:pt x="33" y="2"/>
                    </a:lnTo>
                    <a:lnTo>
                      <a:pt x="36" y="2"/>
                    </a:lnTo>
                    <a:lnTo>
                      <a:pt x="45" y="3"/>
                    </a:lnTo>
                    <a:lnTo>
                      <a:pt x="55" y="8"/>
                    </a:lnTo>
                    <a:lnTo>
                      <a:pt x="60" y="12"/>
                    </a:lnTo>
                    <a:lnTo>
                      <a:pt x="57" y="10"/>
                    </a:lnTo>
                    <a:lnTo>
                      <a:pt x="62" y="14"/>
                    </a:lnTo>
                    <a:lnTo>
                      <a:pt x="69" y="19"/>
                    </a:lnTo>
                    <a:lnTo>
                      <a:pt x="53" y="19"/>
                    </a:lnTo>
                    <a:lnTo>
                      <a:pt x="48" y="22"/>
                    </a:lnTo>
                    <a:lnTo>
                      <a:pt x="43" y="22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37" y="23"/>
                    </a:lnTo>
                    <a:lnTo>
                      <a:pt x="36" y="25"/>
                    </a:lnTo>
                    <a:lnTo>
                      <a:pt x="33" y="28"/>
                    </a:lnTo>
                    <a:lnTo>
                      <a:pt x="31" y="28"/>
                    </a:lnTo>
                    <a:lnTo>
                      <a:pt x="30" y="27"/>
                    </a:lnTo>
                    <a:lnTo>
                      <a:pt x="28" y="24"/>
                    </a:lnTo>
                    <a:lnTo>
                      <a:pt x="28" y="23"/>
                    </a:lnTo>
                    <a:lnTo>
                      <a:pt x="27" y="22"/>
                    </a:lnTo>
                    <a:lnTo>
                      <a:pt x="5" y="22"/>
                    </a:lnTo>
                    <a:lnTo>
                      <a:pt x="5" y="24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1" y="17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17" y="10"/>
                    </a:lnTo>
                    <a:lnTo>
                      <a:pt x="17" y="8"/>
                    </a:lnTo>
                    <a:lnTo>
                      <a:pt x="15" y="8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239">
                <a:extLst>
                  <a:ext uri="{FF2B5EF4-FFF2-40B4-BE49-F238E27FC236}">
                    <a16:creationId xmlns:a16="http://schemas.microsoft.com/office/drawing/2014/main" id="{EC2803D0-5C80-4CC9-96BA-8C7A00640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956" y="3827890"/>
                <a:ext cx="12435" cy="145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5" y="1"/>
                  </a:cxn>
                  <a:cxn ang="0">
                    <a:pos x="6" y="3"/>
                  </a:cxn>
                  <a:cxn ang="0">
                    <a:pos x="6" y="6"/>
                  </a:cxn>
                  <a:cxn ang="0">
                    <a:pos x="5" y="7"/>
                  </a:cxn>
                  <a:cxn ang="0">
                    <a:pos x="2" y="7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3" y="0"/>
                    </a:lnTo>
                    <a:lnTo>
                      <a:pt x="5" y="1"/>
                    </a:lnTo>
                    <a:lnTo>
                      <a:pt x="6" y="3"/>
                    </a:lnTo>
                    <a:lnTo>
                      <a:pt x="6" y="6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240">
                <a:extLst>
                  <a:ext uri="{FF2B5EF4-FFF2-40B4-BE49-F238E27FC236}">
                    <a16:creationId xmlns:a16="http://schemas.microsoft.com/office/drawing/2014/main" id="{26F2111D-E840-40BD-A95F-A0816647B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593" y="3780220"/>
                <a:ext cx="20726" cy="621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0"/>
                  </a:cxn>
                  <a:cxn ang="0">
                    <a:pos x="10" y="3"/>
                  </a:cxn>
                  <a:cxn ang="0">
                    <a:pos x="0" y="3"/>
                  </a:cxn>
                  <a:cxn ang="0">
                    <a:pos x="2" y="0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lnTo>
                      <a:pt x="7" y="0"/>
                    </a:lnTo>
                    <a:lnTo>
                      <a:pt x="10" y="3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241">
                <a:extLst>
                  <a:ext uri="{FF2B5EF4-FFF2-40B4-BE49-F238E27FC236}">
                    <a16:creationId xmlns:a16="http://schemas.microsoft.com/office/drawing/2014/main" id="{BA75DAA3-ACAA-4DF8-90A6-584B3F2C3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827" y="3788511"/>
                <a:ext cx="6218" cy="8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3" y="4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242">
                <a:extLst>
                  <a:ext uri="{FF2B5EF4-FFF2-40B4-BE49-F238E27FC236}">
                    <a16:creationId xmlns:a16="http://schemas.microsoft.com/office/drawing/2014/main" id="{9CC0443C-9973-48D3-9FBC-15669B66A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873" y="3914941"/>
                <a:ext cx="14508" cy="14509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4"/>
                  </a:cxn>
                  <a:cxn ang="0">
                    <a:pos x="5" y="5"/>
                  </a:cxn>
                  <a:cxn ang="0">
                    <a:pos x="1" y="7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3" y="4"/>
                  </a:cxn>
                  <a:cxn ang="0">
                    <a:pos x="7" y="0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7" y="4"/>
                    </a:lnTo>
                    <a:lnTo>
                      <a:pt x="5" y="5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243">
                <a:extLst>
                  <a:ext uri="{FF2B5EF4-FFF2-40B4-BE49-F238E27FC236}">
                    <a16:creationId xmlns:a16="http://schemas.microsoft.com/office/drawing/2014/main" id="{5801B351-1539-4427-BEA2-7A98F1DEA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020" y="2310716"/>
                <a:ext cx="2683942" cy="1962793"/>
              </a:xfrm>
              <a:custGeom>
                <a:avLst/>
                <a:gdLst/>
                <a:ahLst/>
                <a:cxnLst>
                  <a:cxn ang="0">
                    <a:pos x="890" y="63"/>
                  </a:cxn>
                  <a:cxn ang="0">
                    <a:pos x="930" y="93"/>
                  </a:cxn>
                  <a:cxn ang="0">
                    <a:pos x="991" y="68"/>
                  </a:cxn>
                  <a:cxn ang="0">
                    <a:pos x="960" y="114"/>
                  </a:cxn>
                  <a:cxn ang="0">
                    <a:pos x="915" y="127"/>
                  </a:cxn>
                  <a:cxn ang="0">
                    <a:pos x="867" y="161"/>
                  </a:cxn>
                  <a:cxn ang="0">
                    <a:pos x="852" y="249"/>
                  </a:cxn>
                  <a:cxn ang="0">
                    <a:pos x="989" y="347"/>
                  </a:cxn>
                  <a:cxn ang="0">
                    <a:pos x="1049" y="293"/>
                  </a:cxn>
                  <a:cxn ang="0">
                    <a:pos x="1034" y="196"/>
                  </a:cxn>
                  <a:cxn ang="0">
                    <a:pos x="1132" y="213"/>
                  </a:cxn>
                  <a:cxn ang="0">
                    <a:pos x="1193" y="225"/>
                  </a:cxn>
                  <a:cxn ang="0">
                    <a:pos x="1242" y="296"/>
                  </a:cxn>
                  <a:cxn ang="0">
                    <a:pos x="1287" y="330"/>
                  </a:cxn>
                  <a:cxn ang="0">
                    <a:pos x="1167" y="395"/>
                  </a:cxn>
                  <a:cxn ang="0">
                    <a:pos x="1189" y="430"/>
                  </a:cxn>
                  <a:cxn ang="0">
                    <a:pos x="1179" y="484"/>
                  </a:cxn>
                  <a:cxn ang="0">
                    <a:pos x="1163" y="471"/>
                  </a:cxn>
                  <a:cxn ang="0">
                    <a:pos x="1089" y="523"/>
                  </a:cxn>
                  <a:cxn ang="0">
                    <a:pos x="1069" y="548"/>
                  </a:cxn>
                  <a:cxn ang="0">
                    <a:pos x="1059" y="573"/>
                  </a:cxn>
                  <a:cxn ang="0">
                    <a:pos x="1048" y="610"/>
                  </a:cxn>
                  <a:cxn ang="0">
                    <a:pos x="1011" y="724"/>
                  </a:cxn>
                  <a:cxn ang="0">
                    <a:pos x="957" y="671"/>
                  </a:cxn>
                  <a:cxn ang="0">
                    <a:pos x="896" y="680"/>
                  </a:cxn>
                  <a:cxn ang="0">
                    <a:pos x="811" y="714"/>
                  </a:cxn>
                  <a:cxn ang="0">
                    <a:pos x="838" y="810"/>
                  </a:cxn>
                  <a:cxn ang="0">
                    <a:pos x="917" y="774"/>
                  </a:cxn>
                  <a:cxn ang="0">
                    <a:pos x="936" y="845"/>
                  </a:cxn>
                  <a:cxn ang="0">
                    <a:pos x="1019" y="919"/>
                  </a:cxn>
                  <a:cxn ang="0">
                    <a:pos x="1011" y="937"/>
                  </a:cxn>
                  <a:cxn ang="0">
                    <a:pos x="962" y="915"/>
                  </a:cxn>
                  <a:cxn ang="0">
                    <a:pos x="887" y="866"/>
                  </a:cxn>
                  <a:cxn ang="0">
                    <a:pos x="778" y="830"/>
                  </a:cxn>
                  <a:cxn ang="0">
                    <a:pos x="724" y="784"/>
                  </a:cxn>
                  <a:cxn ang="0">
                    <a:pos x="659" y="696"/>
                  </a:cxn>
                  <a:cxn ang="0">
                    <a:pos x="634" y="690"/>
                  </a:cxn>
                  <a:cxn ang="0">
                    <a:pos x="662" y="752"/>
                  </a:cxn>
                  <a:cxn ang="0">
                    <a:pos x="610" y="685"/>
                  </a:cxn>
                  <a:cxn ang="0">
                    <a:pos x="524" y="573"/>
                  </a:cxn>
                  <a:cxn ang="0">
                    <a:pos x="502" y="418"/>
                  </a:cxn>
                  <a:cxn ang="0">
                    <a:pos x="481" y="386"/>
                  </a:cxn>
                  <a:cxn ang="0">
                    <a:pos x="428" y="315"/>
                  </a:cxn>
                  <a:cxn ang="0">
                    <a:pos x="388" y="273"/>
                  </a:cxn>
                  <a:cxn ang="0">
                    <a:pos x="348" y="257"/>
                  </a:cxn>
                  <a:cxn ang="0">
                    <a:pos x="201" y="239"/>
                  </a:cxn>
                  <a:cxn ang="0">
                    <a:pos x="154" y="263"/>
                  </a:cxn>
                  <a:cxn ang="0">
                    <a:pos x="46" y="317"/>
                  </a:cxn>
                  <a:cxn ang="0">
                    <a:pos x="112" y="254"/>
                  </a:cxn>
                  <a:cxn ang="0">
                    <a:pos x="61" y="232"/>
                  </a:cxn>
                  <a:cxn ang="0">
                    <a:pos x="60" y="174"/>
                  </a:cxn>
                  <a:cxn ang="0">
                    <a:pos x="16" y="149"/>
                  </a:cxn>
                  <a:cxn ang="0">
                    <a:pos x="36" y="86"/>
                  </a:cxn>
                  <a:cxn ang="0">
                    <a:pos x="114" y="20"/>
                  </a:cxn>
                  <a:cxn ang="0">
                    <a:pos x="217" y="30"/>
                  </a:cxn>
                  <a:cxn ang="0">
                    <a:pos x="364" y="63"/>
                  </a:cxn>
                  <a:cxn ang="0">
                    <a:pos x="435" y="36"/>
                  </a:cxn>
                  <a:cxn ang="0">
                    <a:pos x="503" y="49"/>
                  </a:cxn>
                  <a:cxn ang="0">
                    <a:pos x="602" y="80"/>
                  </a:cxn>
                  <a:cxn ang="0">
                    <a:pos x="685" y="81"/>
                  </a:cxn>
                  <a:cxn ang="0">
                    <a:pos x="724" y="75"/>
                  </a:cxn>
                  <a:cxn ang="0">
                    <a:pos x="843" y="74"/>
                  </a:cxn>
                  <a:cxn ang="0">
                    <a:pos x="823" y="20"/>
                  </a:cxn>
                </a:cxnLst>
                <a:rect l="0" t="0" r="r" b="b"/>
                <a:pathLst>
                  <a:path w="1295" h="947">
                    <a:moveTo>
                      <a:pt x="833" y="0"/>
                    </a:moveTo>
                    <a:lnTo>
                      <a:pt x="837" y="0"/>
                    </a:lnTo>
                    <a:lnTo>
                      <a:pt x="848" y="1"/>
                    </a:lnTo>
                    <a:lnTo>
                      <a:pt x="856" y="5"/>
                    </a:lnTo>
                    <a:lnTo>
                      <a:pt x="861" y="11"/>
                    </a:lnTo>
                    <a:lnTo>
                      <a:pt x="862" y="20"/>
                    </a:lnTo>
                    <a:lnTo>
                      <a:pt x="863" y="22"/>
                    </a:lnTo>
                    <a:lnTo>
                      <a:pt x="867" y="26"/>
                    </a:lnTo>
                    <a:lnTo>
                      <a:pt x="872" y="29"/>
                    </a:lnTo>
                    <a:lnTo>
                      <a:pt x="875" y="34"/>
                    </a:lnTo>
                    <a:lnTo>
                      <a:pt x="872" y="39"/>
                    </a:lnTo>
                    <a:lnTo>
                      <a:pt x="869" y="41"/>
                    </a:lnTo>
                    <a:lnTo>
                      <a:pt x="864" y="44"/>
                    </a:lnTo>
                    <a:lnTo>
                      <a:pt x="868" y="46"/>
                    </a:lnTo>
                    <a:lnTo>
                      <a:pt x="875" y="47"/>
                    </a:lnTo>
                    <a:lnTo>
                      <a:pt x="880" y="47"/>
                    </a:lnTo>
                    <a:lnTo>
                      <a:pt x="885" y="50"/>
                    </a:lnTo>
                    <a:lnTo>
                      <a:pt x="882" y="52"/>
                    </a:lnTo>
                    <a:lnTo>
                      <a:pt x="881" y="55"/>
                    </a:lnTo>
                    <a:lnTo>
                      <a:pt x="885" y="57"/>
                    </a:lnTo>
                    <a:lnTo>
                      <a:pt x="890" y="63"/>
                    </a:lnTo>
                    <a:lnTo>
                      <a:pt x="890" y="70"/>
                    </a:lnTo>
                    <a:lnTo>
                      <a:pt x="893" y="70"/>
                    </a:lnTo>
                    <a:lnTo>
                      <a:pt x="897" y="66"/>
                    </a:lnTo>
                    <a:lnTo>
                      <a:pt x="897" y="64"/>
                    </a:lnTo>
                    <a:lnTo>
                      <a:pt x="898" y="61"/>
                    </a:lnTo>
                    <a:lnTo>
                      <a:pt x="898" y="59"/>
                    </a:lnTo>
                    <a:lnTo>
                      <a:pt x="901" y="54"/>
                    </a:lnTo>
                    <a:lnTo>
                      <a:pt x="903" y="52"/>
                    </a:lnTo>
                    <a:lnTo>
                      <a:pt x="906" y="52"/>
                    </a:lnTo>
                    <a:lnTo>
                      <a:pt x="911" y="55"/>
                    </a:lnTo>
                    <a:lnTo>
                      <a:pt x="918" y="63"/>
                    </a:lnTo>
                    <a:lnTo>
                      <a:pt x="921" y="68"/>
                    </a:lnTo>
                    <a:lnTo>
                      <a:pt x="921" y="70"/>
                    </a:lnTo>
                    <a:lnTo>
                      <a:pt x="920" y="71"/>
                    </a:lnTo>
                    <a:lnTo>
                      <a:pt x="917" y="73"/>
                    </a:lnTo>
                    <a:lnTo>
                      <a:pt x="915" y="75"/>
                    </a:lnTo>
                    <a:lnTo>
                      <a:pt x="915" y="78"/>
                    </a:lnTo>
                    <a:lnTo>
                      <a:pt x="916" y="81"/>
                    </a:lnTo>
                    <a:lnTo>
                      <a:pt x="920" y="86"/>
                    </a:lnTo>
                    <a:lnTo>
                      <a:pt x="925" y="91"/>
                    </a:lnTo>
                    <a:lnTo>
                      <a:pt x="930" y="93"/>
                    </a:lnTo>
                    <a:lnTo>
                      <a:pt x="936" y="89"/>
                    </a:lnTo>
                    <a:lnTo>
                      <a:pt x="940" y="83"/>
                    </a:lnTo>
                    <a:lnTo>
                      <a:pt x="941" y="75"/>
                    </a:lnTo>
                    <a:lnTo>
                      <a:pt x="944" y="69"/>
                    </a:lnTo>
                    <a:lnTo>
                      <a:pt x="945" y="68"/>
                    </a:lnTo>
                    <a:lnTo>
                      <a:pt x="952" y="64"/>
                    </a:lnTo>
                    <a:lnTo>
                      <a:pt x="955" y="61"/>
                    </a:lnTo>
                    <a:lnTo>
                      <a:pt x="954" y="59"/>
                    </a:lnTo>
                    <a:lnTo>
                      <a:pt x="952" y="57"/>
                    </a:lnTo>
                    <a:lnTo>
                      <a:pt x="949" y="50"/>
                    </a:lnTo>
                    <a:lnTo>
                      <a:pt x="949" y="47"/>
                    </a:lnTo>
                    <a:lnTo>
                      <a:pt x="952" y="44"/>
                    </a:lnTo>
                    <a:lnTo>
                      <a:pt x="956" y="42"/>
                    </a:lnTo>
                    <a:lnTo>
                      <a:pt x="959" y="42"/>
                    </a:lnTo>
                    <a:lnTo>
                      <a:pt x="969" y="45"/>
                    </a:lnTo>
                    <a:lnTo>
                      <a:pt x="977" y="46"/>
                    </a:lnTo>
                    <a:lnTo>
                      <a:pt x="982" y="49"/>
                    </a:lnTo>
                    <a:lnTo>
                      <a:pt x="990" y="54"/>
                    </a:lnTo>
                    <a:lnTo>
                      <a:pt x="996" y="55"/>
                    </a:lnTo>
                    <a:lnTo>
                      <a:pt x="996" y="65"/>
                    </a:lnTo>
                    <a:lnTo>
                      <a:pt x="991" y="68"/>
                    </a:lnTo>
                    <a:lnTo>
                      <a:pt x="989" y="70"/>
                    </a:lnTo>
                    <a:lnTo>
                      <a:pt x="987" y="73"/>
                    </a:lnTo>
                    <a:lnTo>
                      <a:pt x="987" y="78"/>
                    </a:lnTo>
                    <a:lnTo>
                      <a:pt x="989" y="79"/>
                    </a:lnTo>
                    <a:lnTo>
                      <a:pt x="989" y="80"/>
                    </a:lnTo>
                    <a:lnTo>
                      <a:pt x="990" y="81"/>
                    </a:lnTo>
                    <a:lnTo>
                      <a:pt x="991" y="84"/>
                    </a:lnTo>
                    <a:lnTo>
                      <a:pt x="992" y="85"/>
                    </a:lnTo>
                    <a:lnTo>
                      <a:pt x="995" y="86"/>
                    </a:lnTo>
                    <a:lnTo>
                      <a:pt x="996" y="89"/>
                    </a:lnTo>
                    <a:lnTo>
                      <a:pt x="997" y="90"/>
                    </a:lnTo>
                    <a:lnTo>
                      <a:pt x="995" y="95"/>
                    </a:lnTo>
                    <a:lnTo>
                      <a:pt x="990" y="102"/>
                    </a:lnTo>
                    <a:lnTo>
                      <a:pt x="984" y="107"/>
                    </a:lnTo>
                    <a:lnTo>
                      <a:pt x="977" y="110"/>
                    </a:lnTo>
                    <a:lnTo>
                      <a:pt x="974" y="110"/>
                    </a:lnTo>
                    <a:lnTo>
                      <a:pt x="970" y="107"/>
                    </a:lnTo>
                    <a:lnTo>
                      <a:pt x="969" y="107"/>
                    </a:lnTo>
                    <a:lnTo>
                      <a:pt x="969" y="112"/>
                    </a:lnTo>
                    <a:lnTo>
                      <a:pt x="965" y="112"/>
                    </a:lnTo>
                    <a:lnTo>
                      <a:pt x="960" y="114"/>
                    </a:lnTo>
                    <a:lnTo>
                      <a:pt x="959" y="115"/>
                    </a:lnTo>
                    <a:lnTo>
                      <a:pt x="954" y="115"/>
                    </a:lnTo>
                    <a:lnTo>
                      <a:pt x="951" y="114"/>
                    </a:lnTo>
                    <a:lnTo>
                      <a:pt x="950" y="112"/>
                    </a:lnTo>
                    <a:lnTo>
                      <a:pt x="947" y="110"/>
                    </a:lnTo>
                    <a:lnTo>
                      <a:pt x="945" y="108"/>
                    </a:lnTo>
                    <a:lnTo>
                      <a:pt x="942" y="107"/>
                    </a:lnTo>
                    <a:lnTo>
                      <a:pt x="937" y="107"/>
                    </a:lnTo>
                    <a:lnTo>
                      <a:pt x="937" y="108"/>
                    </a:lnTo>
                    <a:lnTo>
                      <a:pt x="938" y="110"/>
                    </a:lnTo>
                    <a:lnTo>
                      <a:pt x="938" y="112"/>
                    </a:lnTo>
                    <a:lnTo>
                      <a:pt x="940" y="114"/>
                    </a:lnTo>
                    <a:lnTo>
                      <a:pt x="941" y="115"/>
                    </a:lnTo>
                    <a:lnTo>
                      <a:pt x="941" y="117"/>
                    </a:lnTo>
                    <a:lnTo>
                      <a:pt x="940" y="118"/>
                    </a:lnTo>
                    <a:lnTo>
                      <a:pt x="938" y="120"/>
                    </a:lnTo>
                    <a:lnTo>
                      <a:pt x="936" y="123"/>
                    </a:lnTo>
                    <a:lnTo>
                      <a:pt x="928" y="128"/>
                    </a:lnTo>
                    <a:lnTo>
                      <a:pt x="925" y="129"/>
                    </a:lnTo>
                    <a:lnTo>
                      <a:pt x="922" y="129"/>
                    </a:lnTo>
                    <a:lnTo>
                      <a:pt x="915" y="127"/>
                    </a:lnTo>
                    <a:lnTo>
                      <a:pt x="907" y="122"/>
                    </a:lnTo>
                    <a:lnTo>
                      <a:pt x="905" y="120"/>
                    </a:lnTo>
                    <a:lnTo>
                      <a:pt x="897" y="120"/>
                    </a:lnTo>
                    <a:lnTo>
                      <a:pt x="903" y="127"/>
                    </a:lnTo>
                    <a:lnTo>
                      <a:pt x="911" y="130"/>
                    </a:lnTo>
                    <a:lnTo>
                      <a:pt x="931" y="133"/>
                    </a:lnTo>
                    <a:lnTo>
                      <a:pt x="931" y="139"/>
                    </a:lnTo>
                    <a:lnTo>
                      <a:pt x="925" y="146"/>
                    </a:lnTo>
                    <a:lnTo>
                      <a:pt x="917" y="152"/>
                    </a:lnTo>
                    <a:lnTo>
                      <a:pt x="910" y="154"/>
                    </a:lnTo>
                    <a:lnTo>
                      <a:pt x="898" y="154"/>
                    </a:lnTo>
                    <a:lnTo>
                      <a:pt x="897" y="156"/>
                    </a:lnTo>
                    <a:lnTo>
                      <a:pt x="897" y="162"/>
                    </a:lnTo>
                    <a:lnTo>
                      <a:pt x="896" y="163"/>
                    </a:lnTo>
                    <a:lnTo>
                      <a:pt x="892" y="163"/>
                    </a:lnTo>
                    <a:lnTo>
                      <a:pt x="881" y="159"/>
                    </a:lnTo>
                    <a:lnTo>
                      <a:pt x="873" y="158"/>
                    </a:lnTo>
                    <a:lnTo>
                      <a:pt x="869" y="158"/>
                    </a:lnTo>
                    <a:lnTo>
                      <a:pt x="868" y="159"/>
                    </a:lnTo>
                    <a:lnTo>
                      <a:pt x="868" y="161"/>
                    </a:lnTo>
                    <a:lnTo>
                      <a:pt x="867" y="161"/>
                    </a:lnTo>
                    <a:lnTo>
                      <a:pt x="873" y="162"/>
                    </a:lnTo>
                    <a:lnTo>
                      <a:pt x="886" y="167"/>
                    </a:lnTo>
                    <a:lnTo>
                      <a:pt x="888" y="171"/>
                    </a:lnTo>
                    <a:lnTo>
                      <a:pt x="888" y="173"/>
                    </a:lnTo>
                    <a:lnTo>
                      <a:pt x="886" y="176"/>
                    </a:lnTo>
                    <a:lnTo>
                      <a:pt x="885" y="176"/>
                    </a:lnTo>
                    <a:lnTo>
                      <a:pt x="882" y="177"/>
                    </a:lnTo>
                    <a:lnTo>
                      <a:pt x="872" y="177"/>
                    </a:lnTo>
                    <a:lnTo>
                      <a:pt x="869" y="178"/>
                    </a:lnTo>
                    <a:lnTo>
                      <a:pt x="866" y="182"/>
                    </a:lnTo>
                    <a:lnTo>
                      <a:pt x="862" y="188"/>
                    </a:lnTo>
                    <a:lnTo>
                      <a:pt x="859" y="195"/>
                    </a:lnTo>
                    <a:lnTo>
                      <a:pt x="856" y="198"/>
                    </a:lnTo>
                    <a:lnTo>
                      <a:pt x="848" y="208"/>
                    </a:lnTo>
                    <a:lnTo>
                      <a:pt x="843" y="220"/>
                    </a:lnTo>
                    <a:lnTo>
                      <a:pt x="842" y="235"/>
                    </a:lnTo>
                    <a:lnTo>
                      <a:pt x="842" y="252"/>
                    </a:lnTo>
                    <a:lnTo>
                      <a:pt x="844" y="252"/>
                    </a:lnTo>
                    <a:lnTo>
                      <a:pt x="847" y="250"/>
                    </a:lnTo>
                    <a:lnTo>
                      <a:pt x="849" y="249"/>
                    </a:lnTo>
                    <a:lnTo>
                      <a:pt x="852" y="249"/>
                    </a:lnTo>
                    <a:lnTo>
                      <a:pt x="858" y="252"/>
                    </a:lnTo>
                    <a:lnTo>
                      <a:pt x="863" y="261"/>
                    </a:lnTo>
                    <a:lnTo>
                      <a:pt x="866" y="273"/>
                    </a:lnTo>
                    <a:lnTo>
                      <a:pt x="867" y="281"/>
                    </a:lnTo>
                    <a:lnTo>
                      <a:pt x="871" y="280"/>
                    </a:lnTo>
                    <a:lnTo>
                      <a:pt x="876" y="278"/>
                    </a:lnTo>
                    <a:lnTo>
                      <a:pt x="880" y="276"/>
                    </a:lnTo>
                    <a:lnTo>
                      <a:pt x="882" y="275"/>
                    </a:lnTo>
                    <a:lnTo>
                      <a:pt x="886" y="275"/>
                    </a:lnTo>
                    <a:lnTo>
                      <a:pt x="888" y="278"/>
                    </a:lnTo>
                    <a:lnTo>
                      <a:pt x="896" y="280"/>
                    </a:lnTo>
                    <a:lnTo>
                      <a:pt x="898" y="283"/>
                    </a:lnTo>
                    <a:lnTo>
                      <a:pt x="901" y="283"/>
                    </a:lnTo>
                    <a:lnTo>
                      <a:pt x="918" y="290"/>
                    </a:lnTo>
                    <a:lnTo>
                      <a:pt x="935" y="298"/>
                    </a:lnTo>
                    <a:lnTo>
                      <a:pt x="951" y="308"/>
                    </a:lnTo>
                    <a:lnTo>
                      <a:pt x="977" y="308"/>
                    </a:lnTo>
                    <a:lnTo>
                      <a:pt x="984" y="314"/>
                    </a:lnTo>
                    <a:lnTo>
                      <a:pt x="986" y="320"/>
                    </a:lnTo>
                    <a:lnTo>
                      <a:pt x="986" y="338"/>
                    </a:lnTo>
                    <a:lnTo>
                      <a:pt x="989" y="347"/>
                    </a:lnTo>
                    <a:lnTo>
                      <a:pt x="995" y="356"/>
                    </a:lnTo>
                    <a:lnTo>
                      <a:pt x="1002" y="364"/>
                    </a:lnTo>
                    <a:lnTo>
                      <a:pt x="1011" y="371"/>
                    </a:lnTo>
                    <a:lnTo>
                      <a:pt x="1013" y="372"/>
                    </a:lnTo>
                    <a:lnTo>
                      <a:pt x="1015" y="371"/>
                    </a:lnTo>
                    <a:lnTo>
                      <a:pt x="1016" y="369"/>
                    </a:lnTo>
                    <a:lnTo>
                      <a:pt x="1019" y="368"/>
                    </a:lnTo>
                    <a:lnTo>
                      <a:pt x="1020" y="367"/>
                    </a:lnTo>
                    <a:lnTo>
                      <a:pt x="1023" y="366"/>
                    </a:lnTo>
                    <a:lnTo>
                      <a:pt x="1024" y="363"/>
                    </a:lnTo>
                    <a:lnTo>
                      <a:pt x="1029" y="358"/>
                    </a:lnTo>
                    <a:lnTo>
                      <a:pt x="1030" y="356"/>
                    </a:lnTo>
                    <a:lnTo>
                      <a:pt x="1028" y="351"/>
                    </a:lnTo>
                    <a:lnTo>
                      <a:pt x="1028" y="342"/>
                    </a:lnTo>
                    <a:lnTo>
                      <a:pt x="1025" y="334"/>
                    </a:lnTo>
                    <a:lnTo>
                      <a:pt x="1023" y="325"/>
                    </a:lnTo>
                    <a:lnTo>
                      <a:pt x="1016" y="320"/>
                    </a:lnTo>
                    <a:lnTo>
                      <a:pt x="1023" y="318"/>
                    </a:lnTo>
                    <a:lnTo>
                      <a:pt x="1040" y="305"/>
                    </a:lnTo>
                    <a:lnTo>
                      <a:pt x="1046" y="298"/>
                    </a:lnTo>
                    <a:lnTo>
                      <a:pt x="1049" y="293"/>
                    </a:lnTo>
                    <a:lnTo>
                      <a:pt x="1048" y="279"/>
                    </a:lnTo>
                    <a:lnTo>
                      <a:pt x="1043" y="269"/>
                    </a:lnTo>
                    <a:lnTo>
                      <a:pt x="1038" y="261"/>
                    </a:lnTo>
                    <a:lnTo>
                      <a:pt x="1031" y="254"/>
                    </a:lnTo>
                    <a:lnTo>
                      <a:pt x="1025" y="245"/>
                    </a:lnTo>
                    <a:lnTo>
                      <a:pt x="1035" y="240"/>
                    </a:lnTo>
                    <a:lnTo>
                      <a:pt x="1038" y="237"/>
                    </a:lnTo>
                    <a:lnTo>
                      <a:pt x="1039" y="235"/>
                    </a:lnTo>
                    <a:lnTo>
                      <a:pt x="1040" y="231"/>
                    </a:lnTo>
                    <a:lnTo>
                      <a:pt x="1040" y="225"/>
                    </a:lnTo>
                    <a:lnTo>
                      <a:pt x="1038" y="222"/>
                    </a:lnTo>
                    <a:lnTo>
                      <a:pt x="1036" y="220"/>
                    </a:lnTo>
                    <a:lnTo>
                      <a:pt x="1034" y="217"/>
                    </a:lnTo>
                    <a:lnTo>
                      <a:pt x="1031" y="212"/>
                    </a:lnTo>
                    <a:lnTo>
                      <a:pt x="1031" y="210"/>
                    </a:lnTo>
                    <a:lnTo>
                      <a:pt x="1033" y="208"/>
                    </a:lnTo>
                    <a:lnTo>
                      <a:pt x="1036" y="206"/>
                    </a:lnTo>
                    <a:lnTo>
                      <a:pt x="1038" y="203"/>
                    </a:lnTo>
                    <a:lnTo>
                      <a:pt x="1038" y="200"/>
                    </a:lnTo>
                    <a:lnTo>
                      <a:pt x="1036" y="197"/>
                    </a:lnTo>
                    <a:lnTo>
                      <a:pt x="1034" y="196"/>
                    </a:lnTo>
                    <a:lnTo>
                      <a:pt x="1033" y="193"/>
                    </a:lnTo>
                    <a:lnTo>
                      <a:pt x="1031" y="192"/>
                    </a:lnTo>
                    <a:lnTo>
                      <a:pt x="1031" y="187"/>
                    </a:lnTo>
                    <a:lnTo>
                      <a:pt x="1033" y="185"/>
                    </a:lnTo>
                    <a:lnTo>
                      <a:pt x="1040" y="181"/>
                    </a:lnTo>
                    <a:lnTo>
                      <a:pt x="1043" y="181"/>
                    </a:lnTo>
                    <a:lnTo>
                      <a:pt x="1054" y="182"/>
                    </a:lnTo>
                    <a:lnTo>
                      <a:pt x="1063" y="186"/>
                    </a:lnTo>
                    <a:lnTo>
                      <a:pt x="1074" y="187"/>
                    </a:lnTo>
                    <a:lnTo>
                      <a:pt x="1077" y="187"/>
                    </a:lnTo>
                    <a:lnTo>
                      <a:pt x="1082" y="185"/>
                    </a:lnTo>
                    <a:lnTo>
                      <a:pt x="1083" y="183"/>
                    </a:lnTo>
                    <a:lnTo>
                      <a:pt x="1085" y="183"/>
                    </a:lnTo>
                    <a:lnTo>
                      <a:pt x="1093" y="186"/>
                    </a:lnTo>
                    <a:lnTo>
                      <a:pt x="1103" y="196"/>
                    </a:lnTo>
                    <a:lnTo>
                      <a:pt x="1110" y="198"/>
                    </a:lnTo>
                    <a:lnTo>
                      <a:pt x="1112" y="205"/>
                    </a:lnTo>
                    <a:lnTo>
                      <a:pt x="1115" y="207"/>
                    </a:lnTo>
                    <a:lnTo>
                      <a:pt x="1122" y="210"/>
                    </a:lnTo>
                    <a:lnTo>
                      <a:pt x="1127" y="211"/>
                    </a:lnTo>
                    <a:lnTo>
                      <a:pt x="1132" y="213"/>
                    </a:lnTo>
                    <a:lnTo>
                      <a:pt x="1134" y="217"/>
                    </a:lnTo>
                    <a:lnTo>
                      <a:pt x="1135" y="226"/>
                    </a:lnTo>
                    <a:lnTo>
                      <a:pt x="1138" y="235"/>
                    </a:lnTo>
                    <a:lnTo>
                      <a:pt x="1140" y="242"/>
                    </a:lnTo>
                    <a:lnTo>
                      <a:pt x="1146" y="246"/>
                    </a:lnTo>
                    <a:lnTo>
                      <a:pt x="1147" y="246"/>
                    </a:lnTo>
                    <a:lnTo>
                      <a:pt x="1148" y="247"/>
                    </a:lnTo>
                    <a:lnTo>
                      <a:pt x="1149" y="250"/>
                    </a:lnTo>
                    <a:lnTo>
                      <a:pt x="1153" y="254"/>
                    </a:lnTo>
                    <a:lnTo>
                      <a:pt x="1156" y="255"/>
                    </a:lnTo>
                    <a:lnTo>
                      <a:pt x="1158" y="255"/>
                    </a:lnTo>
                    <a:lnTo>
                      <a:pt x="1166" y="252"/>
                    </a:lnTo>
                    <a:lnTo>
                      <a:pt x="1173" y="246"/>
                    </a:lnTo>
                    <a:lnTo>
                      <a:pt x="1179" y="240"/>
                    </a:lnTo>
                    <a:lnTo>
                      <a:pt x="1182" y="234"/>
                    </a:lnTo>
                    <a:lnTo>
                      <a:pt x="1183" y="230"/>
                    </a:lnTo>
                    <a:lnTo>
                      <a:pt x="1184" y="227"/>
                    </a:lnTo>
                    <a:lnTo>
                      <a:pt x="1187" y="225"/>
                    </a:lnTo>
                    <a:lnTo>
                      <a:pt x="1189" y="224"/>
                    </a:lnTo>
                    <a:lnTo>
                      <a:pt x="1191" y="222"/>
                    </a:lnTo>
                    <a:lnTo>
                      <a:pt x="1193" y="225"/>
                    </a:lnTo>
                    <a:lnTo>
                      <a:pt x="1196" y="226"/>
                    </a:lnTo>
                    <a:lnTo>
                      <a:pt x="1197" y="227"/>
                    </a:lnTo>
                    <a:lnTo>
                      <a:pt x="1198" y="227"/>
                    </a:lnTo>
                    <a:lnTo>
                      <a:pt x="1202" y="235"/>
                    </a:lnTo>
                    <a:lnTo>
                      <a:pt x="1207" y="240"/>
                    </a:lnTo>
                    <a:lnTo>
                      <a:pt x="1212" y="244"/>
                    </a:lnTo>
                    <a:lnTo>
                      <a:pt x="1212" y="256"/>
                    </a:lnTo>
                    <a:lnTo>
                      <a:pt x="1215" y="260"/>
                    </a:lnTo>
                    <a:lnTo>
                      <a:pt x="1217" y="263"/>
                    </a:lnTo>
                    <a:lnTo>
                      <a:pt x="1221" y="265"/>
                    </a:lnTo>
                    <a:lnTo>
                      <a:pt x="1226" y="268"/>
                    </a:lnTo>
                    <a:lnTo>
                      <a:pt x="1226" y="270"/>
                    </a:lnTo>
                    <a:lnTo>
                      <a:pt x="1228" y="275"/>
                    </a:lnTo>
                    <a:lnTo>
                      <a:pt x="1228" y="279"/>
                    </a:lnTo>
                    <a:lnTo>
                      <a:pt x="1227" y="281"/>
                    </a:lnTo>
                    <a:lnTo>
                      <a:pt x="1225" y="284"/>
                    </a:lnTo>
                    <a:lnTo>
                      <a:pt x="1222" y="285"/>
                    </a:lnTo>
                    <a:lnTo>
                      <a:pt x="1227" y="290"/>
                    </a:lnTo>
                    <a:lnTo>
                      <a:pt x="1235" y="294"/>
                    </a:lnTo>
                    <a:lnTo>
                      <a:pt x="1242" y="295"/>
                    </a:lnTo>
                    <a:lnTo>
                      <a:pt x="1242" y="296"/>
                    </a:lnTo>
                    <a:lnTo>
                      <a:pt x="1245" y="304"/>
                    </a:lnTo>
                    <a:lnTo>
                      <a:pt x="1250" y="309"/>
                    </a:lnTo>
                    <a:lnTo>
                      <a:pt x="1257" y="313"/>
                    </a:lnTo>
                    <a:lnTo>
                      <a:pt x="1265" y="314"/>
                    </a:lnTo>
                    <a:lnTo>
                      <a:pt x="1272" y="314"/>
                    </a:lnTo>
                    <a:lnTo>
                      <a:pt x="1272" y="315"/>
                    </a:lnTo>
                    <a:lnTo>
                      <a:pt x="1273" y="315"/>
                    </a:lnTo>
                    <a:lnTo>
                      <a:pt x="1276" y="317"/>
                    </a:lnTo>
                    <a:lnTo>
                      <a:pt x="1276" y="318"/>
                    </a:lnTo>
                    <a:lnTo>
                      <a:pt x="1271" y="323"/>
                    </a:lnTo>
                    <a:lnTo>
                      <a:pt x="1261" y="328"/>
                    </a:lnTo>
                    <a:lnTo>
                      <a:pt x="1251" y="330"/>
                    </a:lnTo>
                    <a:lnTo>
                      <a:pt x="1242" y="334"/>
                    </a:lnTo>
                    <a:lnTo>
                      <a:pt x="1243" y="334"/>
                    </a:lnTo>
                    <a:lnTo>
                      <a:pt x="1246" y="335"/>
                    </a:lnTo>
                    <a:lnTo>
                      <a:pt x="1247" y="335"/>
                    </a:lnTo>
                    <a:lnTo>
                      <a:pt x="1256" y="334"/>
                    </a:lnTo>
                    <a:lnTo>
                      <a:pt x="1276" y="327"/>
                    </a:lnTo>
                    <a:lnTo>
                      <a:pt x="1285" y="323"/>
                    </a:lnTo>
                    <a:lnTo>
                      <a:pt x="1285" y="328"/>
                    </a:lnTo>
                    <a:lnTo>
                      <a:pt x="1287" y="330"/>
                    </a:lnTo>
                    <a:lnTo>
                      <a:pt x="1287" y="334"/>
                    </a:lnTo>
                    <a:lnTo>
                      <a:pt x="1289" y="334"/>
                    </a:lnTo>
                    <a:lnTo>
                      <a:pt x="1292" y="340"/>
                    </a:lnTo>
                    <a:lnTo>
                      <a:pt x="1294" y="346"/>
                    </a:lnTo>
                    <a:lnTo>
                      <a:pt x="1295" y="354"/>
                    </a:lnTo>
                    <a:lnTo>
                      <a:pt x="1292" y="359"/>
                    </a:lnTo>
                    <a:lnTo>
                      <a:pt x="1286" y="364"/>
                    </a:lnTo>
                    <a:lnTo>
                      <a:pt x="1277" y="367"/>
                    </a:lnTo>
                    <a:lnTo>
                      <a:pt x="1262" y="372"/>
                    </a:lnTo>
                    <a:lnTo>
                      <a:pt x="1257" y="376"/>
                    </a:lnTo>
                    <a:lnTo>
                      <a:pt x="1248" y="385"/>
                    </a:lnTo>
                    <a:lnTo>
                      <a:pt x="1238" y="387"/>
                    </a:lnTo>
                    <a:lnTo>
                      <a:pt x="1227" y="387"/>
                    </a:lnTo>
                    <a:lnTo>
                      <a:pt x="1213" y="386"/>
                    </a:lnTo>
                    <a:lnTo>
                      <a:pt x="1203" y="386"/>
                    </a:lnTo>
                    <a:lnTo>
                      <a:pt x="1193" y="385"/>
                    </a:lnTo>
                    <a:lnTo>
                      <a:pt x="1184" y="385"/>
                    </a:lnTo>
                    <a:lnTo>
                      <a:pt x="1173" y="387"/>
                    </a:lnTo>
                    <a:lnTo>
                      <a:pt x="1168" y="390"/>
                    </a:lnTo>
                    <a:lnTo>
                      <a:pt x="1167" y="391"/>
                    </a:lnTo>
                    <a:lnTo>
                      <a:pt x="1167" y="395"/>
                    </a:lnTo>
                    <a:lnTo>
                      <a:pt x="1166" y="397"/>
                    </a:lnTo>
                    <a:lnTo>
                      <a:pt x="1163" y="400"/>
                    </a:lnTo>
                    <a:lnTo>
                      <a:pt x="1157" y="405"/>
                    </a:lnTo>
                    <a:lnTo>
                      <a:pt x="1151" y="407"/>
                    </a:lnTo>
                    <a:lnTo>
                      <a:pt x="1146" y="410"/>
                    </a:lnTo>
                    <a:lnTo>
                      <a:pt x="1140" y="416"/>
                    </a:lnTo>
                    <a:lnTo>
                      <a:pt x="1149" y="413"/>
                    </a:lnTo>
                    <a:lnTo>
                      <a:pt x="1157" y="408"/>
                    </a:lnTo>
                    <a:lnTo>
                      <a:pt x="1167" y="403"/>
                    </a:lnTo>
                    <a:lnTo>
                      <a:pt x="1178" y="401"/>
                    </a:lnTo>
                    <a:lnTo>
                      <a:pt x="1192" y="401"/>
                    </a:lnTo>
                    <a:lnTo>
                      <a:pt x="1197" y="403"/>
                    </a:lnTo>
                    <a:lnTo>
                      <a:pt x="1199" y="407"/>
                    </a:lnTo>
                    <a:lnTo>
                      <a:pt x="1199" y="410"/>
                    </a:lnTo>
                    <a:lnTo>
                      <a:pt x="1194" y="415"/>
                    </a:lnTo>
                    <a:lnTo>
                      <a:pt x="1184" y="420"/>
                    </a:lnTo>
                    <a:lnTo>
                      <a:pt x="1183" y="421"/>
                    </a:lnTo>
                    <a:lnTo>
                      <a:pt x="1187" y="421"/>
                    </a:lnTo>
                    <a:lnTo>
                      <a:pt x="1191" y="422"/>
                    </a:lnTo>
                    <a:lnTo>
                      <a:pt x="1193" y="422"/>
                    </a:lnTo>
                    <a:lnTo>
                      <a:pt x="1189" y="430"/>
                    </a:lnTo>
                    <a:lnTo>
                      <a:pt x="1189" y="432"/>
                    </a:lnTo>
                    <a:lnTo>
                      <a:pt x="1192" y="440"/>
                    </a:lnTo>
                    <a:lnTo>
                      <a:pt x="1199" y="446"/>
                    </a:lnTo>
                    <a:lnTo>
                      <a:pt x="1209" y="451"/>
                    </a:lnTo>
                    <a:lnTo>
                      <a:pt x="1220" y="454"/>
                    </a:lnTo>
                    <a:lnTo>
                      <a:pt x="1226" y="454"/>
                    </a:lnTo>
                    <a:lnTo>
                      <a:pt x="1228" y="455"/>
                    </a:lnTo>
                    <a:lnTo>
                      <a:pt x="1230" y="455"/>
                    </a:lnTo>
                    <a:lnTo>
                      <a:pt x="1232" y="457"/>
                    </a:lnTo>
                    <a:lnTo>
                      <a:pt x="1232" y="459"/>
                    </a:lnTo>
                    <a:lnTo>
                      <a:pt x="1230" y="461"/>
                    </a:lnTo>
                    <a:lnTo>
                      <a:pt x="1222" y="465"/>
                    </a:lnTo>
                    <a:lnTo>
                      <a:pt x="1213" y="469"/>
                    </a:lnTo>
                    <a:lnTo>
                      <a:pt x="1198" y="474"/>
                    </a:lnTo>
                    <a:lnTo>
                      <a:pt x="1193" y="479"/>
                    </a:lnTo>
                    <a:lnTo>
                      <a:pt x="1189" y="481"/>
                    </a:lnTo>
                    <a:lnTo>
                      <a:pt x="1187" y="484"/>
                    </a:lnTo>
                    <a:lnTo>
                      <a:pt x="1184" y="485"/>
                    </a:lnTo>
                    <a:lnTo>
                      <a:pt x="1183" y="486"/>
                    </a:lnTo>
                    <a:lnTo>
                      <a:pt x="1182" y="485"/>
                    </a:lnTo>
                    <a:lnTo>
                      <a:pt x="1179" y="484"/>
                    </a:lnTo>
                    <a:lnTo>
                      <a:pt x="1178" y="481"/>
                    </a:lnTo>
                    <a:lnTo>
                      <a:pt x="1176" y="479"/>
                    </a:lnTo>
                    <a:lnTo>
                      <a:pt x="1176" y="476"/>
                    </a:lnTo>
                    <a:lnTo>
                      <a:pt x="1178" y="470"/>
                    </a:lnTo>
                    <a:lnTo>
                      <a:pt x="1183" y="465"/>
                    </a:lnTo>
                    <a:lnTo>
                      <a:pt x="1192" y="461"/>
                    </a:lnTo>
                    <a:lnTo>
                      <a:pt x="1199" y="460"/>
                    </a:lnTo>
                    <a:lnTo>
                      <a:pt x="1196" y="460"/>
                    </a:lnTo>
                    <a:lnTo>
                      <a:pt x="1193" y="457"/>
                    </a:lnTo>
                    <a:lnTo>
                      <a:pt x="1193" y="454"/>
                    </a:lnTo>
                    <a:lnTo>
                      <a:pt x="1191" y="454"/>
                    </a:lnTo>
                    <a:lnTo>
                      <a:pt x="1188" y="455"/>
                    </a:lnTo>
                    <a:lnTo>
                      <a:pt x="1187" y="457"/>
                    </a:lnTo>
                    <a:lnTo>
                      <a:pt x="1183" y="461"/>
                    </a:lnTo>
                    <a:lnTo>
                      <a:pt x="1181" y="462"/>
                    </a:lnTo>
                    <a:lnTo>
                      <a:pt x="1163" y="462"/>
                    </a:lnTo>
                    <a:lnTo>
                      <a:pt x="1163" y="465"/>
                    </a:lnTo>
                    <a:lnTo>
                      <a:pt x="1164" y="466"/>
                    </a:lnTo>
                    <a:lnTo>
                      <a:pt x="1164" y="468"/>
                    </a:lnTo>
                    <a:lnTo>
                      <a:pt x="1166" y="468"/>
                    </a:lnTo>
                    <a:lnTo>
                      <a:pt x="1163" y="471"/>
                    </a:lnTo>
                    <a:lnTo>
                      <a:pt x="1159" y="473"/>
                    </a:lnTo>
                    <a:lnTo>
                      <a:pt x="1156" y="475"/>
                    </a:lnTo>
                    <a:lnTo>
                      <a:pt x="1149" y="475"/>
                    </a:lnTo>
                    <a:lnTo>
                      <a:pt x="1148" y="474"/>
                    </a:lnTo>
                    <a:lnTo>
                      <a:pt x="1144" y="474"/>
                    </a:lnTo>
                    <a:lnTo>
                      <a:pt x="1143" y="475"/>
                    </a:lnTo>
                    <a:lnTo>
                      <a:pt x="1130" y="485"/>
                    </a:lnTo>
                    <a:lnTo>
                      <a:pt x="1125" y="491"/>
                    </a:lnTo>
                    <a:lnTo>
                      <a:pt x="1123" y="501"/>
                    </a:lnTo>
                    <a:lnTo>
                      <a:pt x="1123" y="503"/>
                    </a:lnTo>
                    <a:lnTo>
                      <a:pt x="1124" y="505"/>
                    </a:lnTo>
                    <a:lnTo>
                      <a:pt x="1124" y="509"/>
                    </a:lnTo>
                    <a:lnTo>
                      <a:pt x="1128" y="513"/>
                    </a:lnTo>
                    <a:lnTo>
                      <a:pt x="1129" y="513"/>
                    </a:lnTo>
                    <a:lnTo>
                      <a:pt x="1133" y="509"/>
                    </a:lnTo>
                    <a:lnTo>
                      <a:pt x="1133" y="513"/>
                    </a:lnTo>
                    <a:lnTo>
                      <a:pt x="1129" y="514"/>
                    </a:lnTo>
                    <a:lnTo>
                      <a:pt x="1119" y="514"/>
                    </a:lnTo>
                    <a:lnTo>
                      <a:pt x="1110" y="518"/>
                    </a:lnTo>
                    <a:lnTo>
                      <a:pt x="1099" y="519"/>
                    </a:lnTo>
                    <a:lnTo>
                      <a:pt x="1089" y="523"/>
                    </a:lnTo>
                    <a:lnTo>
                      <a:pt x="1095" y="523"/>
                    </a:lnTo>
                    <a:lnTo>
                      <a:pt x="1098" y="522"/>
                    </a:lnTo>
                    <a:lnTo>
                      <a:pt x="1100" y="522"/>
                    </a:lnTo>
                    <a:lnTo>
                      <a:pt x="1103" y="523"/>
                    </a:lnTo>
                    <a:lnTo>
                      <a:pt x="1098" y="524"/>
                    </a:lnTo>
                    <a:lnTo>
                      <a:pt x="1084" y="524"/>
                    </a:lnTo>
                    <a:lnTo>
                      <a:pt x="1082" y="527"/>
                    </a:lnTo>
                    <a:lnTo>
                      <a:pt x="1082" y="528"/>
                    </a:lnTo>
                    <a:lnTo>
                      <a:pt x="1083" y="530"/>
                    </a:lnTo>
                    <a:lnTo>
                      <a:pt x="1085" y="532"/>
                    </a:lnTo>
                    <a:lnTo>
                      <a:pt x="1085" y="534"/>
                    </a:lnTo>
                    <a:lnTo>
                      <a:pt x="1084" y="537"/>
                    </a:lnTo>
                    <a:lnTo>
                      <a:pt x="1082" y="540"/>
                    </a:lnTo>
                    <a:lnTo>
                      <a:pt x="1079" y="543"/>
                    </a:lnTo>
                    <a:lnTo>
                      <a:pt x="1078" y="547"/>
                    </a:lnTo>
                    <a:lnTo>
                      <a:pt x="1075" y="548"/>
                    </a:lnTo>
                    <a:lnTo>
                      <a:pt x="1074" y="549"/>
                    </a:lnTo>
                    <a:lnTo>
                      <a:pt x="1073" y="549"/>
                    </a:lnTo>
                    <a:lnTo>
                      <a:pt x="1073" y="548"/>
                    </a:lnTo>
                    <a:lnTo>
                      <a:pt x="1071" y="547"/>
                    </a:lnTo>
                    <a:lnTo>
                      <a:pt x="1069" y="548"/>
                    </a:lnTo>
                    <a:lnTo>
                      <a:pt x="1070" y="551"/>
                    </a:lnTo>
                    <a:lnTo>
                      <a:pt x="1071" y="552"/>
                    </a:lnTo>
                    <a:lnTo>
                      <a:pt x="1073" y="554"/>
                    </a:lnTo>
                    <a:lnTo>
                      <a:pt x="1073" y="557"/>
                    </a:lnTo>
                    <a:lnTo>
                      <a:pt x="1070" y="562"/>
                    </a:lnTo>
                    <a:lnTo>
                      <a:pt x="1069" y="566"/>
                    </a:lnTo>
                    <a:lnTo>
                      <a:pt x="1066" y="571"/>
                    </a:lnTo>
                    <a:lnTo>
                      <a:pt x="1064" y="573"/>
                    </a:lnTo>
                    <a:lnTo>
                      <a:pt x="1063" y="573"/>
                    </a:lnTo>
                    <a:lnTo>
                      <a:pt x="1063" y="572"/>
                    </a:lnTo>
                    <a:lnTo>
                      <a:pt x="1061" y="571"/>
                    </a:lnTo>
                    <a:lnTo>
                      <a:pt x="1061" y="563"/>
                    </a:lnTo>
                    <a:lnTo>
                      <a:pt x="1059" y="558"/>
                    </a:lnTo>
                    <a:lnTo>
                      <a:pt x="1058" y="554"/>
                    </a:lnTo>
                    <a:lnTo>
                      <a:pt x="1058" y="552"/>
                    </a:lnTo>
                    <a:lnTo>
                      <a:pt x="1056" y="554"/>
                    </a:lnTo>
                    <a:lnTo>
                      <a:pt x="1056" y="561"/>
                    </a:lnTo>
                    <a:lnTo>
                      <a:pt x="1058" y="563"/>
                    </a:lnTo>
                    <a:lnTo>
                      <a:pt x="1058" y="566"/>
                    </a:lnTo>
                    <a:lnTo>
                      <a:pt x="1059" y="569"/>
                    </a:lnTo>
                    <a:lnTo>
                      <a:pt x="1059" y="573"/>
                    </a:lnTo>
                    <a:lnTo>
                      <a:pt x="1058" y="574"/>
                    </a:lnTo>
                    <a:lnTo>
                      <a:pt x="1058" y="577"/>
                    </a:lnTo>
                    <a:lnTo>
                      <a:pt x="1059" y="578"/>
                    </a:lnTo>
                    <a:lnTo>
                      <a:pt x="1061" y="578"/>
                    </a:lnTo>
                    <a:lnTo>
                      <a:pt x="1061" y="585"/>
                    </a:lnTo>
                    <a:lnTo>
                      <a:pt x="1060" y="586"/>
                    </a:lnTo>
                    <a:lnTo>
                      <a:pt x="1058" y="587"/>
                    </a:lnTo>
                    <a:lnTo>
                      <a:pt x="1056" y="587"/>
                    </a:lnTo>
                    <a:lnTo>
                      <a:pt x="1058" y="590"/>
                    </a:lnTo>
                    <a:lnTo>
                      <a:pt x="1060" y="591"/>
                    </a:lnTo>
                    <a:lnTo>
                      <a:pt x="1063" y="591"/>
                    </a:lnTo>
                    <a:lnTo>
                      <a:pt x="1061" y="593"/>
                    </a:lnTo>
                    <a:lnTo>
                      <a:pt x="1060" y="595"/>
                    </a:lnTo>
                    <a:lnTo>
                      <a:pt x="1056" y="595"/>
                    </a:lnTo>
                    <a:lnTo>
                      <a:pt x="1056" y="598"/>
                    </a:lnTo>
                    <a:lnTo>
                      <a:pt x="1060" y="601"/>
                    </a:lnTo>
                    <a:lnTo>
                      <a:pt x="1058" y="603"/>
                    </a:lnTo>
                    <a:lnTo>
                      <a:pt x="1056" y="606"/>
                    </a:lnTo>
                    <a:lnTo>
                      <a:pt x="1053" y="606"/>
                    </a:lnTo>
                    <a:lnTo>
                      <a:pt x="1050" y="607"/>
                    </a:lnTo>
                    <a:lnTo>
                      <a:pt x="1048" y="610"/>
                    </a:lnTo>
                    <a:lnTo>
                      <a:pt x="1045" y="610"/>
                    </a:lnTo>
                    <a:lnTo>
                      <a:pt x="1043" y="611"/>
                    </a:lnTo>
                    <a:lnTo>
                      <a:pt x="1041" y="612"/>
                    </a:lnTo>
                    <a:lnTo>
                      <a:pt x="1040" y="615"/>
                    </a:lnTo>
                    <a:lnTo>
                      <a:pt x="1039" y="616"/>
                    </a:lnTo>
                    <a:lnTo>
                      <a:pt x="1040" y="616"/>
                    </a:lnTo>
                    <a:lnTo>
                      <a:pt x="1030" y="621"/>
                    </a:lnTo>
                    <a:lnTo>
                      <a:pt x="1020" y="627"/>
                    </a:lnTo>
                    <a:lnTo>
                      <a:pt x="1011" y="634"/>
                    </a:lnTo>
                    <a:lnTo>
                      <a:pt x="1004" y="641"/>
                    </a:lnTo>
                    <a:lnTo>
                      <a:pt x="999" y="651"/>
                    </a:lnTo>
                    <a:lnTo>
                      <a:pt x="996" y="665"/>
                    </a:lnTo>
                    <a:lnTo>
                      <a:pt x="997" y="673"/>
                    </a:lnTo>
                    <a:lnTo>
                      <a:pt x="1001" y="680"/>
                    </a:lnTo>
                    <a:lnTo>
                      <a:pt x="1006" y="686"/>
                    </a:lnTo>
                    <a:lnTo>
                      <a:pt x="1007" y="695"/>
                    </a:lnTo>
                    <a:lnTo>
                      <a:pt x="1007" y="696"/>
                    </a:lnTo>
                    <a:lnTo>
                      <a:pt x="1010" y="704"/>
                    </a:lnTo>
                    <a:lnTo>
                      <a:pt x="1013" y="708"/>
                    </a:lnTo>
                    <a:lnTo>
                      <a:pt x="1013" y="720"/>
                    </a:lnTo>
                    <a:lnTo>
                      <a:pt x="1011" y="724"/>
                    </a:lnTo>
                    <a:lnTo>
                      <a:pt x="1009" y="727"/>
                    </a:lnTo>
                    <a:lnTo>
                      <a:pt x="1007" y="729"/>
                    </a:lnTo>
                    <a:lnTo>
                      <a:pt x="1001" y="729"/>
                    </a:lnTo>
                    <a:lnTo>
                      <a:pt x="999" y="728"/>
                    </a:lnTo>
                    <a:lnTo>
                      <a:pt x="997" y="725"/>
                    </a:lnTo>
                    <a:lnTo>
                      <a:pt x="997" y="723"/>
                    </a:lnTo>
                    <a:lnTo>
                      <a:pt x="996" y="722"/>
                    </a:lnTo>
                    <a:lnTo>
                      <a:pt x="996" y="719"/>
                    </a:lnTo>
                    <a:lnTo>
                      <a:pt x="994" y="715"/>
                    </a:lnTo>
                    <a:lnTo>
                      <a:pt x="990" y="713"/>
                    </a:lnTo>
                    <a:lnTo>
                      <a:pt x="985" y="708"/>
                    </a:lnTo>
                    <a:lnTo>
                      <a:pt x="981" y="696"/>
                    </a:lnTo>
                    <a:lnTo>
                      <a:pt x="980" y="689"/>
                    </a:lnTo>
                    <a:lnTo>
                      <a:pt x="979" y="680"/>
                    </a:lnTo>
                    <a:lnTo>
                      <a:pt x="976" y="674"/>
                    </a:lnTo>
                    <a:lnTo>
                      <a:pt x="971" y="669"/>
                    </a:lnTo>
                    <a:lnTo>
                      <a:pt x="964" y="666"/>
                    </a:lnTo>
                    <a:lnTo>
                      <a:pt x="961" y="666"/>
                    </a:lnTo>
                    <a:lnTo>
                      <a:pt x="960" y="668"/>
                    </a:lnTo>
                    <a:lnTo>
                      <a:pt x="959" y="670"/>
                    </a:lnTo>
                    <a:lnTo>
                      <a:pt x="957" y="671"/>
                    </a:lnTo>
                    <a:lnTo>
                      <a:pt x="955" y="671"/>
                    </a:lnTo>
                    <a:lnTo>
                      <a:pt x="950" y="670"/>
                    </a:lnTo>
                    <a:lnTo>
                      <a:pt x="945" y="666"/>
                    </a:lnTo>
                    <a:lnTo>
                      <a:pt x="940" y="664"/>
                    </a:lnTo>
                    <a:lnTo>
                      <a:pt x="933" y="662"/>
                    </a:lnTo>
                    <a:lnTo>
                      <a:pt x="930" y="662"/>
                    </a:lnTo>
                    <a:lnTo>
                      <a:pt x="928" y="664"/>
                    </a:lnTo>
                    <a:lnTo>
                      <a:pt x="926" y="665"/>
                    </a:lnTo>
                    <a:lnTo>
                      <a:pt x="925" y="666"/>
                    </a:lnTo>
                    <a:lnTo>
                      <a:pt x="923" y="666"/>
                    </a:lnTo>
                    <a:lnTo>
                      <a:pt x="921" y="664"/>
                    </a:lnTo>
                    <a:lnTo>
                      <a:pt x="921" y="662"/>
                    </a:lnTo>
                    <a:lnTo>
                      <a:pt x="910" y="664"/>
                    </a:lnTo>
                    <a:lnTo>
                      <a:pt x="898" y="666"/>
                    </a:lnTo>
                    <a:lnTo>
                      <a:pt x="901" y="668"/>
                    </a:lnTo>
                    <a:lnTo>
                      <a:pt x="903" y="668"/>
                    </a:lnTo>
                    <a:lnTo>
                      <a:pt x="905" y="666"/>
                    </a:lnTo>
                    <a:lnTo>
                      <a:pt x="902" y="671"/>
                    </a:lnTo>
                    <a:lnTo>
                      <a:pt x="902" y="676"/>
                    </a:lnTo>
                    <a:lnTo>
                      <a:pt x="905" y="679"/>
                    </a:lnTo>
                    <a:lnTo>
                      <a:pt x="896" y="680"/>
                    </a:lnTo>
                    <a:lnTo>
                      <a:pt x="888" y="676"/>
                    </a:lnTo>
                    <a:lnTo>
                      <a:pt x="882" y="673"/>
                    </a:lnTo>
                    <a:lnTo>
                      <a:pt x="876" y="670"/>
                    </a:lnTo>
                    <a:lnTo>
                      <a:pt x="875" y="670"/>
                    </a:lnTo>
                    <a:lnTo>
                      <a:pt x="872" y="671"/>
                    </a:lnTo>
                    <a:lnTo>
                      <a:pt x="871" y="674"/>
                    </a:lnTo>
                    <a:lnTo>
                      <a:pt x="867" y="674"/>
                    </a:lnTo>
                    <a:lnTo>
                      <a:pt x="864" y="673"/>
                    </a:lnTo>
                    <a:lnTo>
                      <a:pt x="863" y="671"/>
                    </a:lnTo>
                    <a:lnTo>
                      <a:pt x="861" y="670"/>
                    </a:lnTo>
                    <a:lnTo>
                      <a:pt x="858" y="670"/>
                    </a:lnTo>
                    <a:lnTo>
                      <a:pt x="851" y="671"/>
                    </a:lnTo>
                    <a:lnTo>
                      <a:pt x="844" y="675"/>
                    </a:lnTo>
                    <a:lnTo>
                      <a:pt x="839" y="680"/>
                    </a:lnTo>
                    <a:lnTo>
                      <a:pt x="836" y="685"/>
                    </a:lnTo>
                    <a:lnTo>
                      <a:pt x="833" y="686"/>
                    </a:lnTo>
                    <a:lnTo>
                      <a:pt x="824" y="686"/>
                    </a:lnTo>
                    <a:lnTo>
                      <a:pt x="817" y="693"/>
                    </a:lnTo>
                    <a:lnTo>
                      <a:pt x="812" y="701"/>
                    </a:lnTo>
                    <a:lnTo>
                      <a:pt x="811" y="713"/>
                    </a:lnTo>
                    <a:lnTo>
                      <a:pt x="811" y="714"/>
                    </a:lnTo>
                    <a:lnTo>
                      <a:pt x="813" y="717"/>
                    </a:lnTo>
                    <a:lnTo>
                      <a:pt x="813" y="718"/>
                    </a:lnTo>
                    <a:lnTo>
                      <a:pt x="812" y="718"/>
                    </a:lnTo>
                    <a:lnTo>
                      <a:pt x="813" y="722"/>
                    </a:lnTo>
                    <a:lnTo>
                      <a:pt x="813" y="729"/>
                    </a:lnTo>
                    <a:lnTo>
                      <a:pt x="812" y="733"/>
                    </a:lnTo>
                    <a:lnTo>
                      <a:pt x="811" y="738"/>
                    </a:lnTo>
                    <a:lnTo>
                      <a:pt x="809" y="742"/>
                    </a:lnTo>
                    <a:lnTo>
                      <a:pt x="809" y="767"/>
                    </a:lnTo>
                    <a:lnTo>
                      <a:pt x="811" y="768"/>
                    </a:lnTo>
                    <a:lnTo>
                      <a:pt x="812" y="771"/>
                    </a:lnTo>
                    <a:lnTo>
                      <a:pt x="813" y="772"/>
                    </a:lnTo>
                    <a:lnTo>
                      <a:pt x="813" y="779"/>
                    </a:lnTo>
                    <a:lnTo>
                      <a:pt x="816" y="784"/>
                    </a:lnTo>
                    <a:lnTo>
                      <a:pt x="818" y="788"/>
                    </a:lnTo>
                    <a:lnTo>
                      <a:pt x="823" y="793"/>
                    </a:lnTo>
                    <a:lnTo>
                      <a:pt x="826" y="797"/>
                    </a:lnTo>
                    <a:lnTo>
                      <a:pt x="831" y="802"/>
                    </a:lnTo>
                    <a:lnTo>
                      <a:pt x="832" y="806"/>
                    </a:lnTo>
                    <a:lnTo>
                      <a:pt x="834" y="807"/>
                    </a:lnTo>
                    <a:lnTo>
                      <a:pt x="838" y="810"/>
                    </a:lnTo>
                    <a:lnTo>
                      <a:pt x="842" y="811"/>
                    </a:lnTo>
                    <a:lnTo>
                      <a:pt x="844" y="812"/>
                    </a:lnTo>
                    <a:lnTo>
                      <a:pt x="846" y="813"/>
                    </a:lnTo>
                    <a:lnTo>
                      <a:pt x="847" y="816"/>
                    </a:lnTo>
                    <a:lnTo>
                      <a:pt x="848" y="816"/>
                    </a:lnTo>
                    <a:lnTo>
                      <a:pt x="871" y="811"/>
                    </a:lnTo>
                    <a:lnTo>
                      <a:pt x="873" y="811"/>
                    </a:lnTo>
                    <a:lnTo>
                      <a:pt x="876" y="812"/>
                    </a:lnTo>
                    <a:lnTo>
                      <a:pt x="877" y="813"/>
                    </a:lnTo>
                    <a:lnTo>
                      <a:pt x="881" y="813"/>
                    </a:lnTo>
                    <a:lnTo>
                      <a:pt x="882" y="811"/>
                    </a:lnTo>
                    <a:lnTo>
                      <a:pt x="883" y="810"/>
                    </a:lnTo>
                    <a:lnTo>
                      <a:pt x="883" y="807"/>
                    </a:lnTo>
                    <a:lnTo>
                      <a:pt x="885" y="806"/>
                    </a:lnTo>
                    <a:lnTo>
                      <a:pt x="886" y="803"/>
                    </a:lnTo>
                    <a:lnTo>
                      <a:pt x="888" y="800"/>
                    </a:lnTo>
                    <a:lnTo>
                      <a:pt x="891" y="797"/>
                    </a:lnTo>
                    <a:lnTo>
                      <a:pt x="896" y="782"/>
                    </a:lnTo>
                    <a:lnTo>
                      <a:pt x="901" y="778"/>
                    </a:lnTo>
                    <a:lnTo>
                      <a:pt x="908" y="776"/>
                    </a:lnTo>
                    <a:lnTo>
                      <a:pt x="917" y="774"/>
                    </a:lnTo>
                    <a:lnTo>
                      <a:pt x="923" y="774"/>
                    </a:lnTo>
                    <a:lnTo>
                      <a:pt x="925" y="776"/>
                    </a:lnTo>
                    <a:lnTo>
                      <a:pt x="935" y="776"/>
                    </a:lnTo>
                    <a:lnTo>
                      <a:pt x="935" y="779"/>
                    </a:lnTo>
                    <a:lnTo>
                      <a:pt x="932" y="786"/>
                    </a:lnTo>
                    <a:lnTo>
                      <a:pt x="927" y="801"/>
                    </a:lnTo>
                    <a:lnTo>
                      <a:pt x="927" y="805"/>
                    </a:lnTo>
                    <a:lnTo>
                      <a:pt x="926" y="808"/>
                    </a:lnTo>
                    <a:lnTo>
                      <a:pt x="925" y="811"/>
                    </a:lnTo>
                    <a:lnTo>
                      <a:pt x="923" y="815"/>
                    </a:lnTo>
                    <a:lnTo>
                      <a:pt x="923" y="811"/>
                    </a:lnTo>
                    <a:lnTo>
                      <a:pt x="920" y="811"/>
                    </a:lnTo>
                    <a:lnTo>
                      <a:pt x="920" y="834"/>
                    </a:lnTo>
                    <a:lnTo>
                      <a:pt x="917" y="835"/>
                    </a:lnTo>
                    <a:lnTo>
                      <a:pt x="916" y="836"/>
                    </a:lnTo>
                    <a:lnTo>
                      <a:pt x="913" y="837"/>
                    </a:lnTo>
                    <a:lnTo>
                      <a:pt x="912" y="839"/>
                    </a:lnTo>
                    <a:lnTo>
                      <a:pt x="912" y="842"/>
                    </a:lnTo>
                    <a:lnTo>
                      <a:pt x="913" y="844"/>
                    </a:lnTo>
                    <a:lnTo>
                      <a:pt x="916" y="845"/>
                    </a:lnTo>
                    <a:lnTo>
                      <a:pt x="936" y="845"/>
                    </a:lnTo>
                    <a:lnTo>
                      <a:pt x="956" y="844"/>
                    </a:lnTo>
                    <a:lnTo>
                      <a:pt x="961" y="844"/>
                    </a:lnTo>
                    <a:lnTo>
                      <a:pt x="964" y="845"/>
                    </a:lnTo>
                    <a:lnTo>
                      <a:pt x="967" y="847"/>
                    </a:lnTo>
                    <a:lnTo>
                      <a:pt x="975" y="851"/>
                    </a:lnTo>
                    <a:lnTo>
                      <a:pt x="975" y="869"/>
                    </a:lnTo>
                    <a:lnTo>
                      <a:pt x="974" y="873"/>
                    </a:lnTo>
                    <a:lnTo>
                      <a:pt x="972" y="875"/>
                    </a:lnTo>
                    <a:lnTo>
                      <a:pt x="972" y="900"/>
                    </a:lnTo>
                    <a:lnTo>
                      <a:pt x="975" y="908"/>
                    </a:lnTo>
                    <a:lnTo>
                      <a:pt x="977" y="910"/>
                    </a:lnTo>
                    <a:lnTo>
                      <a:pt x="981" y="913"/>
                    </a:lnTo>
                    <a:lnTo>
                      <a:pt x="984" y="914"/>
                    </a:lnTo>
                    <a:lnTo>
                      <a:pt x="987" y="917"/>
                    </a:lnTo>
                    <a:lnTo>
                      <a:pt x="990" y="918"/>
                    </a:lnTo>
                    <a:lnTo>
                      <a:pt x="992" y="923"/>
                    </a:lnTo>
                    <a:lnTo>
                      <a:pt x="996" y="927"/>
                    </a:lnTo>
                    <a:lnTo>
                      <a:pt x="999" y="927"/>
                    </a:lnTo>
                    <a:lnTo>
                      <a:pt x="1006" y="925"/>
                    </a:lnTo>
                    <a:lnTo>
                      <a:pt x="1013" y="923"/>
                    </a:lnTo>
                    <a:lnTo>
                      <a:pt x="1019" y="919"/>
                    </a:lnTo>
                    <a:lnTo>
                      <a:pt x="1025" y="918"/>
                    </a:lnTo>
                    <a:lnTo>
                      <a:pt x="1033" y="919"/>
                    </a:lnTo>
                    <a:lnTo>
                      <a:pt x="1038" y="923"/>
                    </a:lnTo>
                    <a:lnTo>
                      <a:pt x="1043" y="928"/>
                    </a:lnTo>
                    <a:lnTo>
                      <a:pt x="1048" y="932"/>
                    </a:lnTo>
                    <a:lnTo>
                      <a:pt x="1046" y="932"/>
                    </a:lnTo>
                    <a:lnTo>
                      <a:pt x="1045" y="934"/>
                    </a:lnTo>
                    <a:lnTo>
                      <a:pt x="1039" y="940"/>
                    </a:lnTo>
                    <a:lnTo>
                      <a:pt x="1036" y="940"/>
                    </a:lnTo>
                    <a:lnTo>
                      <a:pt x="1035" y="939"/>
                    </a:lnTo>
                    <a:lnTo>
                      <a:pt x="1033" y="939"/>
                    </a:lnTo>
                    <a:lnTo>
                      <a:pt x="1033" y="937"/>
                    </a:lnTo>
                    <a:lnTo>
                      <a:pt x="1035" y="934"/>
                    </a:lnTo>
                    <a:lnTo>
                      <a:pt x="1033" y="933"/>
                    </a:lnTo>
                    <a:lnTo>
                      <a:pt x="1029" y="929"/>
                    </a:lnTo>
                    <a:lnTo>
                      <a:pt x="1028" y="927"/>
                    </a:lnTo>
                    <a:lnTo>
                      <a:pt x="1024" y="927"/>
                    </a:lnTo>
                    <a:lnTo>
                      <a:pt x="1021" y="928"/>
                    </a:lnTo>
                    <a:lnTo>
                      <a:pt x="1019" y="930"/>
                    </a:lnTo>
                    <a:lnTo>
                      <a:pt x="1016" y="932"/>
                    </a:lnTo>
                    <a:lnTo>
                      <a:pt x="1011" y="937"/>
                    </a:lnTo>
                    <a:lnTo>
                      <a:pt x="1011" y="938"/>
                    </a:lnTo>
                    <a:lnTo>
                      <a:pt x="1014" y="940"/>
                    </a:lnTo>
                    <a:lnTo>
                      <a:pt x="1011" y="945"/>
                    </a:lnTo>
                    <a:lnTo>
                      <a:pt x="1010" y="947"/>
                    </a:lnTo>
                    <a:lnTo>
                      <a:pt x="1007" y="947"/>
                    </a:lnTo>
                    <a:lnTo>
                      <a:pt x="1004" y="945"/>
                    </a:lnTo>
                    <a:lnTo>
                      <a:pt x="1001" y="944"/>
                    </a:lnTo>
                    <a:lnTo>
                      <a:pt x="999" y="940"/>
                    </a:lnTo>
                    <a:lnTo>
                      <a:pt x="994" y="935"/>
                    </a:lnTo>
                    <a:lnTo>
                      <a:pt x="991" y="934"/>
                    </a:lnTo>
                    <a:lnTo>
                      <a:pt x="986" y="934"/>
                    </a:lnTo>
                    <a:lnTo>
                      <a:pt x="985" y="935"/>
                    </a:lnTo>
                    <a:lnTo>
                      <a:pt x="982" y="935"/>
                    </a:lnTo>
                    <a:lnTo>
                      <a:pt x="980" y="933"/>
                    </a:lnTo>
                    <a:lnTo>
                      <a:pt x="975" y="930"/>
                    </a:lnTo>
                    <a:lnTo>
                      <a:pt x="974" y="928"/>
                    </a:lnTo>
                    <a:lnTo>
                      <a:pt x="974" y="927"/>
                    </a:lnTo>
                    <a:lnTo>
                      <a:pt x="972" y="924"/>
                    </a:lnTo>
                    <a:lnTo>
                      <a:pt x="967" y="919"/>
                    </a:lnTo>
                    <a:lnTo>
                      <a:pt x="965" y="918"/>
                    </a:lnTo>
                    <a:lnTo>
                      <a:pt x="962" y="915"/>
                    </a:lnTo>
                    <a:lnTo>
                      <a:pt x="957" y="913"/>
                    </a:lnTo>
                    <a:lnTo>
                      <a:pt x="956" y="914"/>
                    </a:lnTo>
                    <a:lnTo>
                      <a:pt x="956" y="917"/>
                    </a:lnTo>
                    <a:lnTo>
                      <a:pt x="954" y="917"/>
                    </a:lnTo>
                    <a:lnTo>
                      <a:pt x="951" y="914"/>
                    </a:lnTo>
                    <a:lnTo>
                      <a:pt x="950" y="912"/>
                    </a:lnTo>
                    <a:lnTo>
                      <a:pt x="950" y="904"/>
                    </a:lnTo>
                    <a:lnTo>
                      <a:pt x="946" y="896"/>
                    </a:lnTo>
                    <a:lnTo>
                      <a:pt x="937" y="888"/>
                    </a:lnTo>
                    <a:lnTo>
                      <a:pt x="931" y="883"/>
                    </a:lnTo>
                    <a:lnTo>
                      <a:pt x="927" y="874"/>
                    </a:lnTo>
                    <a:lnTo>
                      <a:pt x="923" y="874"/>
                    </a:lnTo>
                    <a:lnTo>
                      <a:pt x="921" y="875"/>
                    </a:lnTo>
                    <a:lnTo>
                      <a:pt x="920" y="876"/>
                    </a:lnTo>
                    <a:lnTo>
                      <a:pt x="913" y="876"/>
                    </a:lnTo>
                    <a:lnTo>
                      <a:pt x="910" y="874"/>
                    </a:lnTo>
                    <a:lnTo>
                      <a:pt x="907" y="873"/>
                    </a:lnTo>
                    <a:lnTo>
                      <a:pt x="903" y="870"/>
                    </a:lnTo>
                    <a:lnTo>
                      <a:pt x="901" y="869"/>
                    </a:lnTo>
                    <a:lnTo>
                      <a:pt x="893" y="866"/>
                    </a:lnTo>
                    <a:lnTo>
                      <a:pt x="887" y="866"/>
                    </a:lnTo>
                    <a:lnTo>
                      <a:pt x="880" y="864"/>
                    </a:lnTo>
                    <a:lnTo>
                      <a:pt x="871" y="859"/>
                    </a:lnTo>
                    <a:lnTo>
                      <a:pt x="866" y="852"/>
                    </a:lnTo>
                    <a:lnTo>
                      <a:pt x="861" y="847"/>
                    </a:lnTo>
                    <a:lnTo>
                      <a:pt x="853" y="842"/>
                    </a:lnTo>
                    <a:lnTo>
                      <a:pt x="851" y="842"/>
                    </a:lnTo>
                    <a:lnTo>
                      <a:pt x="846" y="840"/>
                    </a:lnTo>
                    <a:lnTo>
                      <a:pt x="839" y="840"/>
                    </a:lnTo>
                    <a:lnTo>
                      <a:pt x="837" y="842"/>
                    </a:lnTo>
                    <a:lnTo>
                      <a:pt x="834" y="844"/>
                    </a:lnTo>
                    <a:lnTo>
                      <a:pt x="831" y="847"/>
                    </a:lnTo>
                    <a:lnTo>
                      <a:pt x="824" y="847"/>
                    </a:lnTo>
                    <a:lnTo>
                      <a:pt x="822" y="846"/>
                    </a:lnTo>
                    <a:lnTo>
                      <a:pt x="819" y="844"/>
                    </a:lnTo>
                    <a:lnTo>
                      <a:pt x="809" y="844"/>
                    </a:lnTo>
                    <a:lnTo>
                      <a:pt x="804" y="842"/>
                    </a:lnTo>
                    <a:lnTo>
                      <a:pt x="798" y="839"/>
                    </a:lnTo>
                    <a:lnTo>
                      <a:pt x="792" y="834"/>
                    </a:lnTo>
                    <a:lnTo>
                      <a:pt x="787" y="831"/>
                    </a:lnTo>
                    <a:lnTo>
                      <a:pt x="780" y="831"/>
                    </a:lnTo>
                    <a:lnTo>
                      <a:pt x="778" y="830"/>
                    </a:lnTo>
                    <a:lnTo>
                      <a:pt x="775" y="830"/>
                    </a:lnTo>
                    <a:lnTo>
                      <a:pt x="772" y="829"/>
                    </a:lnTo>
                    <a:lnTo>
                      <a:pt x="769" y="827"/>
                    </a:lnTo>
                    <a:lnTo>
                      <a:pt x="768" y="825"/>
                    </a:lnTo>
                    <a:lnTo>
                      <a:pt x="765" y="822"/>
                    </a:lnTo>
                    <a:lnTo>
                      <a:pt x="758" y="820"/>
                    </a:lnTo>
                    <a:lnTo>
                      <a:pt x="755" y="820"/>
                    </a:lnTo>
                    <a:lnTo>
                      <a:pt x="753" y="818"/>
                    </a:lnTo>
                    <a:lnTo>
                      <a:pt x="749" y="817"/>
                    </a:lnTo>
                    <a:lnTo>
                      <a:pt x="744" y="815"/>
                    </a:lnTo>
                    <a:lnTo>
                      <a:pt x="742" y="812"/>
                    </a:lnTo>
                    <a:lnTo>
                      <a:pt x="738" y="810"/>
                    </a:lnTo>
                    <a:lnTo>
                      <a:pt x="733" y="808"/>
                    </a:lnTo>
                    <a:lnTo>
                      <a:pt x="729" y="806"/>
                    </a:lnTo>
                    <a:lnTo>
                      <a:pt x="726" y="803"/>
                    </a:lnTo>
                    <a:lnTo>
                      <a:pt x="725" y="801"/>
                    </a:lnTo>
                    <a:lnTo>
                      <a:pt x="720" y="798"/>
                    </a:lnTo>
                    <a:lnTo>
                      <a:pt x="719" y="796"/>
                    </a:lnTo>
                    <a:lnTo>
                      <a:pt x="719" y="791"/>
                    </a:lnTo>
                    <a:lnTo>
                      <a:pt x="720" y="788"/>
                    </a:lnTo>
                    <a:lnTo>
                      <a:pt x="724" y="784"/>
                    </a:lnTo>
                    <a:lnTo>
                      <a:pt x="724" y="778"/>
                    </a:lnTo>
                    <a:lnTo>
                      <a:pt x="723" y="777"/>
                    </a:lnTo>
                    <a:lnTo>
                      <a:pt x="721" y="774"/>
                    </a:lnTo>
                    <a:lnTo>
                      <a:pt x="719" y="772"/>
                    </a:lnTo>
                    <a:lnTo>
                      <a:pt x="713" y="758"/>
                    </a:lnTo>
                    <a:lnTo>
                      <a:pt x="703" y="747"/>
                    </a:lnTo>
                    <a:lnTo>
                      <a:pt x="691" y="737"/>
                    </a:lnTo>
                    <a:lnTo>
                      <a:pt x="684" y="732"/>
                    </a:lnTo>
                    <a:lnTo>
                      <a:pt x="681" y="729"/>
                    </a:lnTo>
                    <a:lnTo>
                      <a:pt x="678" y="727"/>
                    </a:lnTo>
                    <a:lnTo>
                      <a:pt x="676" y="724"/>
                    </a:lnTo>
                    <a:lnTo>
                      <a:pt x="675" y="723"/>
                    </a:lnTo>
                    <a:lnTo>
                      <a:pt x="675" y="715"/>
                    </a:lnTo>
                    <a:lnTo>
                      <a:pt x="674" y="713"/>
                    </a:lnTo>
                    <a:lnTo>
                      <a:pt x="671" y="710"/>
                    </a:lnTo>
                    <a:lnTo>
                      <a:pt x="669" y="709"/>
                    </a:lnTo>
                    <a:lnTo>
                      <a:pt x="665" y="707"/>
                    </a:lnTo>
                    <a:lnTo>
                      <a:pt x="662" y="705"/>
                    </a:lnTo>
                    <a:lnTo>
                      <a:pt x="661" y="703"/>
                    </a:lnTo>
                    <a:lnTo>
                      <a:pt x="659" y="700"/>
                    </a:lnTo>
                    <a:lnTo>
                      <a:pt x="659" y="696"/>
                    </a:lnTo>
                    <a:lnTo>
                      <a:pt x="654" y="696"/>
                    </a:lnTo>
                    <a:lnTo>
                      <a:pt x="640" y="683"/>
                    </a:lnTo>
                    <a:lnTo>
                      <a:pt x="637" y="678"/>
                    </a:lnTo>
                    <a:lnTo>
                      <a:pt x="636" y="674"/>
                    </a:lnTo>
                    <a:lnTo>
                      <a:pt x="632" y="666"/>
                    </a:lnTo>
                    <a:lnTo>
                      <a:pt x="630" y="659"/>
                    </a:lnTo>
                    <a:lnTo>
                      <a:pt x="630" y="656"/>
                    </a:lnTo>
                    <a:lnTo>
                      <a:pt x="629" y="654"/>
                    </a:lnTo>
                    <a:lnTo>
                      <a:pt x="619" y="651"/>
                    </a:lnTo>
                    <a:lnTo>
                      <a:pt x="614" y="649"/>
                    </a:lnTo>
                    <a:lnTo>
                      <a:pt x="610" y="646"/>
                    </a:lnTo>
                    <a:lnTo>
                      <a:pt x="609" y="647"/>
                    </a:lnTo>
                    <a:lnTo>
                      <a:pt x="609" y="651"/>
                    </a:lnTo>
                    <a:lnTo>
                      <a:pt x="610" y="659"/>
                    </a:lnTo>
                    <a:lnTo>
                      <a:pt x="612" y="665"/>
                    </a:lnTo>
                    <a:lnTo>
                      <a:pt x="617" y="675"/>
                    </a:lnTo>
                    <a:lnTo>
                      <a:pt x="620" y="678"/>
                    </a:lnTo>
                    <a:lnTo>
                      <a:pt x="622" y="679"/>
                    </a:lnTo>
                    <a:lnTo>
                      <a:pt x="626" y="680"/>
                    </a:lnTo>
                    <a:lnTo>
                      <a:pt x="629" y="683"/>
                    </a:lnTo>
                    <a:lnTo>
                      <a:pt x="634" y="690"/>
                    </a:lnTo>
                    <a:lnTo>
                      <a:pt x="635" y="694"/>
                    </a:lnTo>
                    <a:lnTo>
                      <a:pt x="636" y="699"/>
                    </a:lnTo>
                    <a:lnTo>
                      <a:pt x="641" y="708"/>
                    </a:lnTo>
                    <a:lnTo>
                      <a:pt x="646" y="714"/>
                    </a:lnTo>
                    <a:lnTo>
                      <a:pt x="650" y="722"/>
                    </a:lnTo>
                    <a:lnTo>
                      <a:pt x="654" y="732"/>
                    </a:lnTo>
                    <a:lnTo>
                      <a:pt x="657" y="740"/>
                    </a:lnTo>
                    <a:lnTo>
                      <a:pt x="664" y="747"/>
                    </a:lnTo>
                    <a:lnTo>
                      <a:pt x="665" y="745"/>
                    </a:lnTo>
                    <a:lnTo>
                      <a:pt x="666" y="747"/>
                    </a:lnTo>
                    <a:lnTo>
                      <a:pt x="669" y="748"/>
                    </a:lnTo>
                    <a:lnTo>
                      <a:pt x="670" y="749"/>
                    </a:lnTo>
                    <a:lnTo>
                      <a:pt x="671" y="752"/>
                    </a:lnTo>
                    <a:lnTo>
                      <a:pt x="671" y="756"/>
                    </a:lnTo>
                    <a:lnTo>
                      <a:pt x="670" y="757"/>
                    </a:lnTo>
                    <a:lnTo>
                      <a:pt x="670" y="759"/>
                    </a:lnTo>
                    <a:lnTo>
                      <a:pt x="669" y="759"/>
                    </a:lnTo>
                    <a:lnTo>
                      <a:pt x="666" y="757"/>
                    </a:lnTo>
                    <a:lnTo>
                      <a:pt x="664" y="756"/>
                    </a:lnTo>
                    <a:lnTo>
                      <a:pt x="662" y="753"/>
                    </a:lnTo>
                    <a:lnTo>
                      <a:pt x="662" y="752"/>
                    </a:lnTo>
                    <a:lnTo>
                      <a:pt x="659" y="751"/>
                    </a:lnTo>
                    <a:lnTo>
                      <a:pt x="656" y="749"/>
                    </a:lnTo>
                    <a:lnTo>
                      <a:pt x="654" y="747"/>
                    </a:lnTo>
                    <a:lnTo>
                      <a:pt x="651" y="743"/>
                    </a:lnTo>
                    <a:lnTo>
                      <a:pt x="649" y="740"/>
                    </a:lnTo>
                    <a:lnTo>
                      <a:pt x="646" y="739"/>
                    </a:lnTo>
                    <a:lnTo>
                      <a:pt x="642" y="735"/>
                    </a:lnTo>
                    <a:lnTo>
                      <a:pt x="642" y="724"/>
                    </a:lnTo>
                    <a:lnTo>
                      <a:pt x="639" y="722"/>
                    </a:lnTo>
                    <a:lnTo>
                      <a:pt x="634" y="714"/>
                    </a:lnTo>
                    <a:lnTo>
                      <a:pt x="630" y="712"/>
                    </a:lnTo>
                    <a:lnTo>
                      <a:pt x="627" y="709"/>
                    </a:lnTo>
                    <a:lnTo>
                      <a:pt x="624" y="708"/>
                    </a:lnTo>
                    <a:lnTo>
                      <a:pt x="621" y="705"/>
                    </a:lnTo>
                    <a:lnTo>
                      <a:pt x="617" y="704"/>
                    </a:lnTo>
                    <a:lnTo>
                      <a:pt x="615" y="703"/>
                    </a:lnTo>
                    <a:lnTo>
                      <a:pt x="612" y="700"/>
                    </a:lnTo>
                    <a:lnTo>
                      <a:pt x="620" y="700"/>
                    </a:lnTo>
                    <a:lnTo>
                      <a:pt x="621" y="699"/>
                    </a:lnTo>
                    <a:lnTo>
                      <a:pt x="620" y="698"/>
                    </a:lnTo>
                    <a:lnTo>
                      <a:pt x="610" y="685"/>
                    </a:lnTo>
                    <a:lnTo>
                      <a:pt x="598" y="674"/>
                    </a:lnTo>
                    <a:lnTo>
                      <a:pt x="596" y="669"/>
                    </a:lnTo>
                    <a:lnTo>
                      <a:pt x="596" y="665"/>
                    </a:lnTo>
                    <a:lnTo>
                      <a:pt x="595" y="661"/>
                    </a:lnTo>
                    <a:lnTo>
                      <a:pt x="595" y="659"/>
                    </a:lnTo>
                    <a:lnTo>
                      <a:pt x="593" y="656"/>
                    </a:lnTo>
                    <a:lnTo>
                      <a:pt x="588" y="649"/>
                    </a:lnTo>
                    <a:lnTo>
                      <a:pt x="587" y="646"/>
                    </a:lnTo>
                    <a:lnTo>
                      <a:pt x="585" y="642"/>
                    </a:lnTo>
                    <a:lnTo>
                      <a:pt x="583" y="637"/>
                    </a:lnTo>
                    <a:lnTo>
                      <a:pt x="583" y="634"/>
                    </a:lnTo>
                    <a:lnTo>
                      <a:pt x="576" y="626"/>
                    </a:lnTo>
                    <a:lnTo>
                      <a:pt x="566" y="618"/>
                    </a:lnTo>
                    <a:lnTo>
                      <a:pt x="555" y="612"/>
                    </a:lnTo>
                    <a:lnTo>
                      <a:pt x="542" y="607"/>
                    </a:lnTo>
                    <a:lnTo>
                      <a:pt x="541" y="606"/>
                    </a:lnTo>
                    <a:lnTo>
                      <a:pt x="540" y="603"/>
                    </a:lnTo>
                    <a:lnTo>
                      <a:pt x="540" y="598"/>
                    </a:lnTo>
                    <a:lnTo>
                      <a:pt x="534" y="590"/>
                    </a:lnTo>
                    <a:lnTo>
                      <a:pt x="528" y="582"/>
                    </a:lnTo>
                    <a:lnTo>
                      <a:pt x="524" y="573"/>
                    </a:lnTo>
                    <a:lnTo>
                      <a:pt x="524" y="563"/>
                    </a:lnTo>
                    <a:lnTo>
                      <a:pt x="518" y="559"/>
                    </a:lnTo>
                    <a:lnTo>
                      <a:pt x="506" y="542"/>
                    </a:lnTo>
                    <a:lnTo>
                      <a:pt x="499" y="532"/>
                    </a:lnTo>
                    <a:lnTo>
                      <a:pt x="498" y="529"/>
                    </a:lnTo>
                    <a:lnTo>
                      <a:pt x="499" y="528"/>
                    </a:lnTo>
                    <a:lnTo>
                      <a:pt x="501" y="525"/>
                    </a:lnTo>
                    <a:lnTo>
                      <a:pt x="503" y="523"/>
                    </a:lnTo>
                    <a:lnTo>
                      <a:pt x="502" y="513"/>
                    </a:lnTo>
                    <a:lnTo>
                      <a:pt x="501" y="500"/>
                    </a:lnTo>
                    <a:lnTo>
                      <a:pt x="499" y="489"/>
                    </a:lnTo>
                    <a:lnTo>
                      <a:pt x="498" y="481"/>
                    </a:lnTo>
                    <a:lnTo>
                      <a:pt x="501" y="473"/>
                    </a:lnTo>
                    <a:lnTo>
                      <a:pt x="506" y="452"/>
                    </a:lnTo>
                    <a:lnTo>
                      <a:pt x="507" y="444"/>
                    </a:lnTo>
                    <a:lnTo>
                      <a:pt x="506" y="437"/>
                    </a:lnTo>
                    <a:lnTo>
                      <a:pt x="497" y="429"/>
                    </a:lnTo>
                    <a:lnTo>
                      <a:pt x="496" y="422"/>
                    </a:lnTo>
                    <a:lnTo>
                      <a:pt x="498" y="420"/>
                    </a:lnTo>
                    <a:lnTo>
                      <a:pt x="501" y="418"/>
                    </a:lnTo>
                    <a:lnTo>
                      <a:pt x="502" y="418"/>
                    </a:lnTo>
                    <a:lnTo>
                      <a:pt x="509" y="421"/>
                    </a:lnTo>
                    <a:lnTo>
                      <a:pt x="514" y="426"/>
                    </a:lnTo>
                    <a:lnTo>
                      <a:pt x="517" y="421"/>
                    </a:lnTo>
                    <a:lnTo>
                      <a:pt x="519" y="417"/>
                    </a:lnTo>
                    <a:lnTo>
                      <a:pt x="519" y="412"/>
                    </a:lnTo>
                    <a:lnTo>
                      <a:pt x="516" y="408"/>
                    </a:lnTo>
                    <a:lnTo>
                      <a:pt x="514" y="406"/>
                    </a:lnTo>
                    <a:lnTo>
                      <a:pt x="513" y="405"/>
                    </a:lnTo>
                    <a:lnTo>
                      <a:pt x="512" y="405"/>
                    </a:lnTo>
                    <a:lnTo>
                      <a:pt x="511" y="403"/>
                    </a:lnTo>
                    <a:lnTo>
                      <a:pt x="508" y="402"/>
                    </a:lnTo>
                    <a:lnTo>
                      <a:pt x="504" y="401"/>
                    </a:lnTo>
                    <a:lnTo>
                      <a:pt x="501" y="398"/>
                    </a:lnTo>
                    <a:lnTo>
                      <a:pt x="496" y="396"/>
                    </a:lnTo>
                    <a:lnTo>
                      <a:pt x="494" y="395"/>
                    </a:lnTo>
                    <a:lnTo>
                      <a:pt x="493" y="391"/>
                    </a:lnTo>
                    <a:lnTo>
                      <a:pt x="491" y="390"/>
                    </a:lnTo>
                    <a:lnTo>
                      <a:pt x="488" y="387"/>
                    </a:lnTo>
                    <a:lnTo>
                      <a:pt x="486" y="387"/>
                    </a:lnTo>
                    <a:lnTo>
                      <a:pt x="483" y="386"/>
                    </a:lnTo>
                    <a:lnTo>
                      <a:pt x="481" y="386"/>
                    </a:lnTo>
                    <a:lnTo>
                      <a:pt x="478" y="385"/>
                    </a:lnTo>
                    <a:lnTo>
                      <a:pt x="477" y="383"/>
                    </a:lnTo>
                    <a:lnTo>
                      <a:pt x="476" y="381"/>
                    </a:lnTo>
                    <a:lnTo>
                      <a:pt x="467" y="378"/>
                    </a:lnTo>
                    <a:lnTo>
                      <a:pt x="463" y="374"/>
                    </a:lnTo>
                    <a:lnTo>
                      <a:pt x="459" y="367"/>
                    </a:lnTo>
                    <a:lnTo>
                      <a:pt x="458" y="361"/>
                    </a:lnTo>
                    <a:lnTo>
                      <a:pt x="455" y="358"/>
                    </a:lnTo>
                    <a:lnTo>
                      <a:pt x="450" y="356"/>
                    </a:lnTo>
                    <a:lnTo>
                      <a:pt x="449" y="354"/>
                    </a:lnTo>
                    <a:lnTo>
                      <a:pt x="447" y="353"/>
                    </a:lnTo>
                    <a:lnTo>
                      <a:pt x="445" y="351"/>
                    </a:lnTo>
                    <a:lnTo>
                      <a:pt x="444" y="349"/>
                    </a:lnTo>
                    <a:lnTo>
                      <a:pt x="444" y="343"/>
                    </a:lnTo>
                    <a:lnTo>
                      <a:pt x="443" y="340"/>
                    </a:lnTo>
                    <a:lnTo>
                      <a:pt x="438" y="338"/>
                    </a:lnTo>
                    <a:lnTo>
                      <a:pt x="437" y="338"/>
                    </a:lnTo>
                    <a:lnTo>
                      <a:pt x="432" y="335"/>
                    </a:lnTo>
                    <a:lnTo>
                      <a:pt x="429" y="330"/>
                    </a:lnTo>
                    <a:lnTo>
                      <a:pt x="429" y="318"/>
                    </a:lnTo>
                    <a:lnTo>
                      <a:pt x="428" y="315"/>
                    </a:lnTo>
                    <a:lnTo>
                      <a:pt x="427" y="314"/>
                    </a:lnTo>
                    <a:lnTo>
                      <a:pt x="427" y="313"/>
                    </a:lnTo>
                    <a:lnTo>
                      <a:pt x="425" y="313"/>
                    </a:lnTo>
                    <a:lnTo>
                      <a:pt x="424" y="314"/>
                    </a:lnTo>
                    <a:lnTo>
                      <a:pt x="419" y="314"/>
                    </a:lnTo>
                    <a:lnTo>
                      <a:pt x="415" y="312"/>
                    </a:lnTo>
                    <a:lnTo>
                      <a:pt x="413" y="309"/>
                    </a:lnTo>
                    <a:lnTo>
                      <a:pt x="409" y="307"/>
                    </a:lnTo>
                    <a:lnTo>
                      <a:pt x="407" y="301"/>
                    </a:lnTo>
                    <a:lnTo>
                      <a:pt x="407" y="293"/>
                    </a:lnTo>
                    <a:lnTo>
                      <a:pt x="405" y="290"/>
                    </a:lnTo>
                    <a:lnTo>
                      <a:pt x="403" y="290"/>
                    </a:lnTo>
                    <a:lnTo>
                      <a:pt x="400" y="289"/>
                    </a:lnTo>
                    <a:lnTo>
                      <a:pt x="390" y="289"/>
                    </a:lnTo>
                    <a:lnTo>
                      <a:pt x="388" y="286"/>
                    </a:lnTo>
                    <a:lnTo>
                      <a:pt x="386" y="284"/>
                    </a:lnTo>
                    <a:lnTo>
                      <a:pt x="386" y="283"/>
                    </a:lnTo>
                    <a:lnTo>
                      <a:pt x="393" y="276"/>
                    </a:lnTo>
                    <a:lnTo>
                      <a:pt x="393" y="271"/>
                    </a:lnTo>
                    <a:lnTo>
                      <a:pt x="390" y="271"/>
                    </a:lnTo>
                    <a:lnTo>
                      <a:pt x="388" y="273"/>
                    </a:lnTo>
                    <a:lnTo>
                      <a:pt x="384" y="276"/>
                    </a:lnTo>
                    <a:lnTo>
                      <a:pt x="380" y="276"/>
                    </a:lnTo>
                    <a:lnTo>
                      <a:pt x="379" y="275"/>
                    </a:lnTo>
                    <a:lnTo>
                      <a:pt x="376" y="274"/>
                    </a:lnTo>
                    <a:lnTo>
                      <a:pt x="375" y="271"/>
                    </a:lnTo>
                    <a:lnTo>
                      <a:pt x="375" y="266"/>
                    </a:lnTo>
                    <a:lnTo>
                      <a:pt x="376" y="265"/>
                    </a:lnTo>
                    <a:lnTo>
                      <a:pt x="378" y="263"/>
                    </a:lnTo>
                    <a:lnTo>
                      <a:pt x="379" y="261"/>
                    </a:lnTo>
                    <a:lnTo>
                      <a:pt x="376" y="259"/>
                    </a:lnTo>
                    <a:lnTo>
                      <a:pt x="375" y="259"/>
                    </a:lnTo>
                    <a:lnTo>
                      <a:pt x="374" y="257"/>
                    </a:lnTo>
                    <a:lnTo>
                      <a:pt x="373" y="259"/>
                    </a:lnTo>
                    <a:lnTo>
                      <a:pt x="369" y="259"/>
                    </a:lnTo>
                    <a:lnTo>
                      <a:pt x="365" y="257"/>
                    </a:lnTo>
                    <a:lnTo>
                      <a:pt x="360" y="252"/>
                    </a:lnTo>
                    <a:lnTo>
                      <a:pt x="358" y="257"/>
                    </a:lnTo>
                    <a:lnTo>
                      <a:pt x="356" y="259"/>
                    </a:lnTo>
                    <a:lnTo>
                      <a:pt x="354" y="260"/>
                    </a:lnTo>
                    <a:lnTo>
                      <a:pt x="350" y="259"/>
                    </a:lnTo>
                    <a:lnTo>
                      <a:pt x="348" y="257"/>
                    </a:lnTo>
                    <a:lnTo>
                      <a:pt x="344" y="255"/>
                    </a:lnTo>
                    <a:lnTo>
                      <a:pt x="339" y="250"/>
                    </a:lnTo>
                    <a:lnTo>
                      <a:pt x="338" y="247"/>
                    </a:lnTo>
                    <a:lnTo>
                      <a:pt x="335" y="245"/>
                    </a:lnTo>
                    <a:lnTo>
                      <a:pt x="322" y="240"/>
                    </a:lnTo>
                    <a:lnTo>
                      <a:pt x="311" y="235"/>
                    </a:lnTo>
                    <a:lnTo>
                      <a:pt x="299" y="230"/>
                    </a:lnTo>
                    <a:lnTo>
                      <a:pt x="276" y="230"/>
                    </a:lnTo>
                    <a:lnTo>
                      <a:pt x="265" y="227"/>
                    </a:lnTo>
                    <a:lnTo>
                      <a:pt x="255" y="224"/>
                    </a:lnTo>
                    <a:lnTo>
                      <a:pt x="245" y="218"/>
                    </a:lnTo>
                    <a:lnTo>
                      <a:pt x="237" y="210"/>
                    </a:lnTo>
                    <a:lnTo>
                      <a:pt x="233" y="211"/>
                    </a:lnTo>
                    <a:lnTo>
                      <a:pt x="228" y="212"/>
                    </a:lnTo>
                    <a:lnTo>
                      <a:pt x="225" y="215"/>
                    </a:lnTo>
                    <a:lnTo>
                      <a:pt x="221" y="216"/>
                    </a:lnTo>
                    <a:lnTo>
                      <a:pt x="222" y="218"/>
                    </a:lnTo>
                    <a:lnTo>
                      <a:pt x="225" y="222"/>
                    </a:lnTo>
                    <a:lnTo>
                      <a:pt x="220" y="227"/>
                    </a:lnTo>
                    <a:lnTo>
                      <a:pt x="211" y="234"/>
                    </a:lnTo>
                    <a:lnTo>
                      <a:pt x="201" y="239"/>
                    </a:lnTo>
                    <a:lnTo>
                      <a:pt x="192" y="244"/>
                    </a:lnTo>
                    <a:lnTo>
                      <a:pt x="184" y="245"/>
                    </a:lnTo>
                    <a:lnTo>
                      <a:pt x="183" y="245"/>
                    </a:lnTo>
                    <a:lnTo>
                      <a:pt x="181" y="242"/>
                    </a:lnTo>
                    <a:lnTo>
                      <a:pt x="181" y="240"/>
                    </a:lnTo>
                    <a:lnTo>
                      <a:pt x="182" y="239"/>
                    </a:lnTo>
                    <a:lnTo>
                      <a:pt x="183" y="239"/>
                    </a:lnTo>
                    <a:lnTo>
                      <a:pt x="183" y="234"/>
                    </a:lnTo>
                    <a:lnTo>
                      <a:pt x="186" y="225"/>
                    </a:lnTo>
                    <a:lnTo>
                      <a:pt x="191" y="218"/>
                    </a:lnTo>
                    <a:lnTo>
                      <a:pt x="201" y="213"/>
                    </a:lnTo>
                    <a:lnTo>
                      <a:pt x="201" y="210"/>
                    </a:lnTo>
                    <a:lnTo>
                      <a:pt x="197" y="210"/>
                    </a:lnTo>
                    <a:lnTo>
                      <a:pt x="189" y="212"/>
                    </a:lnTo>
                    <a:lnTo>
                      <a:pt x="179" y="218"/>
                    </a:lnTo>
                    <a:lnTo>
                      <a:pt x="169" y="227"/>
                    </a:lnTo>
                    <a:lnTo>
                      <a:pt x="162" y="237"/>
                    </a:lnTo>
                    <a:lnTo>
                      <a:pt x="159" y="246"/>
                    </a:lnTo>
                    <a:lnTo>
                      <a:pt x="159" y="252"/>
                    </a:lnTo>
                    <a:lnTo>
                      <a:pt x="157" y="260"/>
                    </a:lnTo>
                    <a:lnTo>
                      <a:pt x="154" y="263"/>
                    </a:lnTo>
                    <a:lnTo>
                      <a:pt x="151" y="265"/>
                    </a:lnTo>
                    <a:lnTo>
                      <a:pt x="146" y="266"/>
                    </a:lnTo>
                    <a:lnTo>
                      <a:pt x="142" y="268"/>
                    </a:lnTo>
                    <a:lnTo>
                      <a:pt x="138" y="270"/>
                    </a:lnTo>
                    <a:lnTo>
                      <a:pt x="136" y="273"/>
                    </a:lnTo>
                    <a:lnTo>
                      <a:pt x="134" y="275"/>
                    </a:lnTo>
                    <a:lnTo>
                      <a:pt x="132" y="279"/>
                    </a:lnTo>
                    <a:lnTo>
                      <a:pt x="123" y="285"/>
                    </a:lnTo>
                    <a:lnTo>
                      <a:pt x="114" y="290"/>
                    </a:lnTo>
                    <a:lnTo>
                      <a:pt x="97" y="303"/>
                    </a:lnTo>
                    <a:lnTo>
                      <a:pt x="85" y="307"/>
                    </a:lnTo>
                    <a:lnTo>
                      <a:pt x="73" y="309"/>
                    </a:lnTo>
                    <a:lnTo>
                      <a:pt x="64" y="312"/>
                    </a:lnTo>
                    <a:lnTo>
                      <a:pt x="58" y="317"/>
                    </a:lnTo>
                    <a:lnTo>
                      <a:pt x="50" y="322"/>
                    </a:lnTo>
                    <a:lnTo>
                      <a:pt x="43" y="324"/>
                    </a:lnTo>
                    <a:lnTo>
                      <a:pt x="33" y="324"/>
                    </a:lnTo>
                    <a:lnTo>
                      <a:pt x="38" y="319"/>
                    </a:lnTo>
                    <a:lnTo>
                      <a:pt x="40" y="318"/>
                    </a:lnTo>
                    <a:lnTo>
                      <a:pt x="43" y="318"/>
                    </a:lnTo>
                    <a:lnTo>
                      <a:pt x="46" y="317"/>
                    </a:lnTo>
                    <a:lnTo>
                      <a:pt x="49" y="317"/>
                    </a:lnTo>
                    <a:lnTo>
                      <a:pt x="51" y="315"/>
                    </a:lnTo>
                    <a:lnTo>
                      <a:pt x="55" y="312"/>
                    </a:lnTo>
                    <a:lnTo>
                      <a:pt x="58" y="308"/>
                    </a:lnTo>
                    <a:lnTo>
                      <a:pt x="61" y="304"/>
                    </a:lnTo>
                    <a:lnTo>
                      <a:pt x="65" y="301"/>
                    </a:lnTo>
                    <a:lnTo>
                      <a:pt x="68" y="300"/>
                    </a:lnTo>
                    <a:lnTo>
                      <a:pt x="72" y="300"/>
                    </a:lnTo>
                    <a:lnTo>
                      <a:pt x="74" y="299"/>
                    </a:lnTo>
                    <a:lnTo>
                      <a:pt x="80" y="299"/>
                    </a:lnTo>
                    <a:lnTo>
                      <a:pt x="84" y="295"/>
                    </a:lnTo>
                    <a:lnTo>
                      <a:pt x="94" y="288"/>
                    </a:lnTo>
                    <a:lnTo>
                      <a:pt x="117" y="273"/>
                    </a:lnTo>
                    <a:lnTo>
                      <a:pt x="123" y="268"/>
                    </a:lnTo>
                    <a:lnTo>
                      <a:pt x="130" y="255"/>
                    </a:lnTo>
                    <a:lnTo>
                      <a:pt x="137" y="249"/>
                    </a:lnTo>
                    <a:lnTo>
                      <a:pt x="130" y="249"/>
                    </a:lnTo>
                    <a:lnTo>
                      <a:pt x="127" y="250"/>
                    </a:lnTo>
                    <a:lnTo>
                      <a:pt x="123" y="252"/>
                    </a:lnTo>
                    <a:lnTo>
                      <a:pt x="119" y="254"/>
                    </a:lnTo>
                    <a:lnTo>
                      <a:pt x="112" y="254"/>
                    </a:lnTo>
                    <a:lnTo>
                      <a:pt x="109" y="252"/>
                    </a:lnTo>
                    <a:lnTo>
                      <a:pt x="107" y="252"/>
                    </a:lnTo>
                    <a:lnTo>
                      <a:pt x="104" y="251"/>
                    </a:lnTo>
                    <a:lnTo>
                      <a:pt x="103" y="254"/>
                    </a:lnTo>
                    <a:lnTo>
                      <a:pt x="102" y="255"/>
                    </a:lnTo>
                    <a:lnTo>
                      <a:pt x="102" y="257"/>
                    </a:lnTo>
                    <a:lnTo>
                      <a:pt x="94" y="254"/>
                    </a:lnTo>
                    <a:lnTo>
                      <a:pt x="88" y="251"/>
                    </a:lnTo>
                    <a:lnTo>
                      <a:pt x="82" y="246"/>
                    </a:lnTo>
                    <a:lnTo>
                      <a:pt x="82" y="252"/>
                    </a:lnTo>
                    <a:lnTo>
                      <a:pt x="75" y="252"/>
                    </a:lnTo>
                    <a:lnTo>
                      <a:pt x="73" y="254"/>
                    </a:lnTo>
                    <a:lnTo>
                      <a:pt x="72" y="256"/>
                    </a:lnTo>
                    <a:lnTo>
                      <a:pt x="70" y="256"/>
                    </a:lnTo>
                    <a:lnTo>
                      <a:pt x="68" y="254"/>
                    </a:lnTo>
                    <a:lnTo>
                      <a:pt x="67" y="251"/>
                    </a:lnTo>
                    <a:lnTo>
                      <a:pt x="67" y="235"/>
                    </a:lnTo>
                    <a:lnTo>
                      <a:pt x="65" y="232"/>
                    </a:lnTo>
                    <a:lnTo>
                      <a:pt x="64" y="231"/>
                    </a:lnTo>
                    <a:lnTo>
                      <a:pt x="63" y="231"/>
                    </a:lnTo>
                    <a:lnTo>
                      <a:pt x="61" y="232"/>
                    </a:lnTo>
                    <a:lnTo>
                      <a:pt x="59" y="234"/>
                    </a:lnTo>
                    <a:lnTo>
                      <a:pt x="58" y="236"/>
                    </a:lnTo>
                    <a:lnTo>
                      <a:pt x="55" y="239"/>
                    </a:lnTo>
                    <a:lnTo>
                      <a:pt x="50" y="237"/>
                    </a:lnTo>
                    <a:lnTo>
                      <a:pt x="44" y="234"/>
                    </a:lnTo>
                    <a:lnTo>
                      <a:pt x="36" y="229"/>
                    </a:lnTo>
                    <a:lnTo>
                      <a:pt x="28" y="220"/>
                    </a:lnTo>
                    <a:lnTo>
                      <a:pt x="30" y="220"/>
                    </a:lnTo>
                    <a:lnTo>
                      <a:pt x="31" y="218"/>
                    </a:lnTo>
                    <a:lnTo>
                      <a:pt x="34" y="218"/>
                    </a:lnTo>
                    <a:lnTo>
                      <a:pt x="31" y="215"/>
                    </a:lnTo>
                    <a:lnTo>
                      <a:pt x="26" y="210"/>
                    </a:lnTo>
                    <a:lnTo>
                      <a:pt x="23" y="207"/>
                    </a:lnTo>
                    <a:lnTo>
                      <a:pt x="20" y="206"/>
                    </a:lnTo>
                    <a:lnTo>
                      <a:pt x="18" y="201"/>
                    </a:lnTo>
                    <a:lnTo>
                      <a:pt x="21" y="192"/>
                    </a:lnTo>
                    <a:lnTo>
                      <a:pt x="29" y="185"/>
                    </a:lnTo>
                    <a:lnTo>
                      <a:pt x="39" y="179"/>
                    </a:lnTo>
                    <a:lnTo>
                      <a:pt x="48" y="178"/>
                    </a:lnTo>
                    <a:lnTo>
                      <a:pt x="53" y="177"/>
                    </a:lnTo>
                    <a:lnTo>
                      <a:pt x="60" y="174"/>
                    </a:lnTo>
                    <a:lnTo>
                      <a:pt x="69" y="169"/>
                    </a:lnTo>
                    <a:lnTo>
                      <a:pt x="77" y="166"/>
                    </a:lnTo>
                    <a:lnTo>
                      <a:pt x="79" y="162"/>
                    </a:lnTo>
                    <a:lnTo>
                      <a:pt x="79" y="161"/>
                    </a:lnTo>
                    <a:lnTo>
                      <a:pt x="78" y="158"/>
                    </a:lnTo>
                    <a:lnTo>
                      <a:pt x="75" y="157"/>
                    </a:lnTo>
                    <a:lnTo>
                      <a:pt x="74" y="154"/>
                    </a:lnTo>
                    <a:lnTo>
                      <a:pt x="73" y="153"/>
                    </a:lnTo>
                    <a:lnTo>
                      <a:pt x="73" y="152"/>
                    </a:lnTo>
                    <a:lnTo>
                      <a:pt x="74" y="151"/>
                    </a:lnTo>
                    <a:lnTo>
                      <a:pt x="78" y="151"/>
                    </a:lnTo>
                    <a:lnTo>
                      <a:pt x="79" y="152"/>
                    </a:lnTo>
                    <a:lnTo>
                      <a:pt x="79" y="146"/>
                    </a:lnTo>
                    <a:lnTo>
                      <a:pt x="70" y="146"/>
                    </a:lnTo>
                    <a:lnTo>
                      <a:pt x="68" y="148"/>
                    </a:lnTo>
                    <a:lnTo>
                      <a:pt x="63" y="151"/>
                    </a:lnTo>
                    <a:lnTo>
                      <a:pt x="59" y="153"/>
                    </a:lnTo>
                    <a:lnTo>
                      <a:pt x="50" y="153"/>
                    </a:lnTo>
                    <a:lnTo>
                      <a:pt x="46" y="152"/>
                    </a:lnTo>
                    <a:lnTo>
                      <a:pt x="41" y="149"/>
                    </a:lnTo>
                    <a:lnTo>
                      <a:pt x="16" y="149"/>
                    </a:lnTo>
                    <a:lnTo>
                      <a:pt x="16" y="147"/>
                    </a:lnTo>
                    <a:lnTo>
                      <a:pt x="15" y="144"/>
                    </a:lnTo>
                    <a:lnTo>
                      <a:pt x="11" y="140"/>
                    </a:lnTo>
                    <a:lnTo>
                      <a:pt x="11" y="135"/>
                    </a:lnTo>
                    <a:lnTo>
                      <a:pt x="13" y="134"/>
                    </a:lnTo>
                    <a:lnTo>
                      <a:pt x="9" y="134"/>
                    </a:lnTo>
                    <a:lnTo>
                      <a:pt x="5" y="133"/>
                    </a:lnTo>
                    <a:lnTo>
                      <a:pt x="0" y="128"/>
                    </a:lnTo>
                    <a:lnTo>
                      <a:pt x="11" y="122"/>
                    </a:lnTo>
                    <a:lnTo>
                      <a:pt x="25" y="117"/>
                    </a:lnTo>
                    <a:lnTo>
                      <a:pt x="36" y="110"/>
                    </a:lnTo>
                    <a:lnTo>
                      <a:pt x="44" y="110"/>
                    </a:lnTo>
                    <a:lnTo>
                      <a:pt x="44" y="114"/>
                    </a:lnTo>
                    <a:lnTo>
                      <a:pt x="46" y="119"/>
                    </a:lnTo>
                    <a:lnTo>
                      <a:pt x="70" y="119"/>
                    </a:lnTo>
                    <a:lnTo>
                      <a:pt x="67" y="112"/>
                    </a:lnTo>
                    <a:lnTo>
                      <a:pt x="61" y="107"/>
                    </a:lnTo>
                    <a:lnTo>
                      <a:pt x="54" y="104"/>
                    </a:lnTo>
                    <a:lnTo>
                      <a:pt x="46" y="100"/>
                    </a:lnTo>
                    <a:lnTo>
                      <a:pt x="44" y="98"/>
                    </a:lnTo>
                    <a:lnTo>
                      <a:pt x="36" y="86"/>
                    </a:lnTo>
                    <a:lnTo>
                      <a:pt x="34" y="84"/>
                    </a:lnTo>
                    <a:lnTo>
                      <a:pt x="29" y="81"/>
                    </a:lnTo>
                    <a:lnTo>
                      <a:pt x="21" y="79"/>
                    </a:lnTo>
                    <a:lnTo>
                      <a:pt x="15" y="78"/>
                    </a:lnTo>
                    <a:lnTo>
                      <a:pt x="13" y="75"/>
                    </a:lnTo>
                    <a:lnTo>
                      <a:pt x="13" y="74"/>
                    </a:lnTo>
                    <a:lnTo>
                      <a:pt x="14" y="73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9" y="63"/>
                    </a:lnTo>
                    <a:lnTo>
                      <a:pt x="40" y="63"/>
                    </a:lnTo>
                    <a:lnTo>
                      <a:pt x="55" y="47"/>
                    </a:lnTo>
                    <a:lnTo>
                      <a:pt x="73" y="34"/>
                    </a:lnTo>
                    <a:lnTo>
                      <a:pt x="93" y="25"/>
                    </a:lnTo>
                    <a:lnTo>
                      <a:pt x="95" y="24"/>
                    </a:lnTo>
                    <a:lnTo>
                      <a:pt x="99" y="24"/>
                    </a:lnTo>
                    <a:lnTo>
                      <a:pt x="102" y="25"/>
                    </a:lnTo>
                    <a:lnTo>
                      <a:pt x="104" y="25"/>
                    </a:lnTo>
                    <a:lnTo>
                      <a:pt x="108" y="24"/>
                    </a:lnTo>
                    <a:lnTo>
                      <a:pt x="110" y="22"/>
                    </a:lnTo>
                    <a:lnTo>
                      <a:pt x="114" y="20"/>
                    </a:lnTo>
                    <a:lnTo>
                      <a:pt x="119" y="15"/>
                    </a:lnTo>
                    <a:lnTo>
                      <a:pt x="122" y="13"/>
                    </a:lnTo>
                    <a:lnTo>
                      <a:pt x="125" y="12"/>
                    </a:lnTo>
                    <a:lnTo>
                      <a:pt x="129" y="12"/>
                    </a:lnTo>
                    <a:lnTo>
                      <a:pt x="132" y="15"/>
                    </a:lnTo>
                    <a:lnTo>
                      <a:pt x="134" y="16"/>
                    </a:lnTo>
                    <a:lnTo>
                      <a:pt x="138" y="18"/>
                    </a:lnTo>
                    <a:lnTo>
                      <a:pt x="136" y="21"/>
                    </a:lnTo>
                    <a:lnTo>
                      <a:pt x="136" y="22"/>
                    </a:lnTo>
                    <a:lnTo>
                      <a:pt x="134" y="24"/>
                    </a:lnTo>
                    <a:lnTo>
                      <a:pt x="137" y="24"/>
                    </a:lnTo>
                    <a:lnTo>
                      <a:pt x="142" y="21"/>
                    </a:lnTo>
                    <a:lnTo>
                      <a:pt x="144" y="18"/>
                    </a:lnTo>
                    <a:lnTo>
                      <a:pt x="148" y="20"/>
                    </a:lnTo>
                    <a:lnTo>
                      <a:pt x="149" y="20"/>
                    </a:lnTo>
                    <a:lnTo>
                      <a:pt x="154" y="22"/>
                    </a:lnTo>
                    <a:lnTo>
                      <a:pt x="174" y="22"/>
                    </a:lnTo>
                    <a:lnTo>
                      <a:pt x="178" y="25"/>
                    </a:lnTo>
                    <a:lnTo>
                      <a:pt x="182" y="29"/>
                    </a:lnTo>
                    <a:lnTo>
                      <a:pt x="186" y="30"/>
                    </a:lnTo>
                    <a:lnTo>
                      <a:pt x="217" y="30"/>
                    </a:lnTo>
                    <a:lnTo>
                      <a:pt x="226" y="35"/>
                    </a:lnTo>
                    <a:lnTo>
                      <a:pt x="238" y="39"/>
                    </a:lnTo>
                    <a:lnTo>
                      <a:pt x="252" y="41"/>
                    </a:lnTo>
                    <a:lnTo>
                      <a:pt x="267" y="41"/>
                    </a:lnTo>
                    <a:lnTo>
                      <a:pt x="279" y="37"/>
                    </a:lnTo>
                    <a:lnTo>
                      <a:pt x="282" y="37"/>
                    </a:lnTo>
                    <a:lnTo>
                      <a:pt x="292" y="39"/>
                    </a:lnTo>
                    <a:lnTo>
                      <a:pt x="300" y="42"/>
                    </a:lnTo>
                    <a:lnTo>
                      <a:pt x="309" y="46"/>
                    </a:lnTo>
                    <a:lnTo>
                      <a:pt x="309" y="45"/>
                    </a:lnTo>
                    <a:lnTo>
                      <a:pt x="310" y="46"/>
                    </a:lnTo>
                    <a:lnTo>
                      <a:pt x="312" y="46"/>
                    </a:lnTo>
                    <a:lnTo>
                      <a:pt x="314" y="45"/>
                    </a:lnTo>
                    <a:lnTo>
                      <a:pt x="314" y="46"/>
                    </a:lnTo>
                    <a:lnTo>
                      <a:pt x="315" y="47"/>
                    </a:lnTo>
                    <a:lnTo>
                      <a:pt x="317" y="49"/>
                    </a:lnTo>
                    <a:lnTo>
                      <a:pt x="319" y="50"/>
                    </a:lnTo>
                    <a:lnTo>
                      <a:pt x="319" y="51"/>
                    </a:lnTo>
                    <a:lnTo>
                      <a:pt x="335" y="59"/>
                    </a:lnTo>
                    <a:lnTo>
                      <a:pt x="351" y="61"/>
                    </a:lnTo>
                    <a:lnTo>
                      <a:pt x="364" y="63"/>
                    </a:lnTo>
                    <a:lnTo>
                      <a:pt x="364" y="61"/>
                    </a:lnTo>
                    <a:lnTo>
                      <a:pt x="361" y="59"/>
                    </a:lnTo>
                    <a:lnTo>
                      <a:pt x="361" y="56"/>
                    </a:lnTo>
                    <a:lnTo>
                      <a:pt x="366" y="54"/>
                    </a:lnTo>
                    <a:lnTo>
                      <a:pt x="370" y="52"/>
                    </a:lnTo>
                    <a:lnTo>
                      <a:pt x="378" y="52"/>
                    </a:lnTo>
                    <a:lnTo>
                      <a:pt x="378" y="51"/>
                    </a:lnTo>
                    <a:lnTo>
                      <a:pt x="379" y="50"/>
                    </a:lnTo>
                    <a:lnTo>
                      <a:pt x="379" y="49"/>
                    </a:lnTo>
                    <a:lnTo>
                      <a:pt x="380" y="47"/>
                    </a:lnTo>
                    <a:lnTo>
                      <a:pt x="380" y="46"/>
                    </a:lnTo>
                    <a:lnTo>
                      <a:pt x="384" y="46"/>
                    </a:lnTo>
                    <a:lnTo>
                      <a:pt x="386" y="47"/>
                    </a:lnTo>
                    <a:lnTo>
                      <a:pt x="389" y="50"/>
                    </a:lnTo>
                    <a:lnTo>
                      <a:pt x="393" y="50"/>
                    </a:lnTo>
                    <a:lnTo>
                      <a:pt x="395" y="49"/>
                    </a:lnTo>
                    <a:lnTo>
                      <a:pt x="399" y="47"/>
                    </a:lnTo>
                    <a:lnTo>
                      <a:pt x="407" y="44"/>
                    </a:lnTo>
                    <a:lnTo>
                      <a:pt x="417" y="41"/>
                    </a:lnTo>
                    <a:lnTo>
                      <a:pt x="425" y="39"/>
                    </a:lnTo>
                    <a:lnTo>
                      <a:pt x="435" y="36"/>
                    </a:lnTo>
                    <a:lnTo>
                      <a:pt x="438" y="41"/>
                    </a:lnTo>
                    <a:lnTo>
                      <a:pt x="440" y="42"/>
                    </a:lnTo>
                    <a:lnTo>
                      <a:pt x="445" y="42"/>
                    </a:lnTo>
                    <a:lnTo>
                      <a:pt x="449" y="39"/>
                    </a:lnTo>
                    <a:lnTo>
                      <a:pt x="452" y="34"/>
                    </a:lnTo>
                    <a:lnTo>
                      <a:pt x="453" y="32"/>
                    </a:lnTo>
                    <a:lnTo>
                      <a:pt x="454" y="30"/>
                    </a:lnTo>
                    <a:lnTo>
                      <a:pt x="457" y="30"/>
                    </a:lnTo>
                    <a:lnTo>
                      <a:pt x="463" y="36"/>
                    </a:lnTo>
                    <a:lnTo>
                      <a:pt x="468" y="42"/>
                    </a:lnTo>
                    <a:lnTo>
                      <a:pt x="473" y="46"/>
                    </a:lnTo>
                    <a:lnTo>
                      <a:pt x="478" y="49"/>
                    </a:lnTo>
                    <a:lnTo>
                      <a:pt x="481" y="49"/>
                    </a:lnTo>
                    <a:lnTo>
                      <a:pt x="483" y="47"/>
                    </a:lnTo>
                    <a:lnTo>
                      <a:pt x="484" y="45"/>
                    </a:lnTo>
                    <a:lnTo>
                      <a:pt x="491" y="39"/>
                    </a:lnTo>
                    <a:lnTo>
                      <a:pt x="494" y="37"/>
                    </a:lnTo>
                    <a:lnTo>
                      <a:pt x="494" y="40"/>
                    </a:lnTo>
                    <a:lnTo>
                      <a:pt x="497" y="42"/>
                    </a:lnTo>
                    <a:lnTo>
                      <a:pt x="498" y="46"/>
                    </a:lnTo>
                    <a:lnTo>
                      <a:pt x="503" y="49"/>
                    </a:lnTo>
                    <a:lnTo>
                      <a:pt x="507" y="49"/>
                    </a:lnTo>
                    <a:lnTo>
                      <a:pt x="511" y="47"/>
                    </a:lnTo>
                    <a:lnTo>
                      <a:pt x="513" y="45"/>
                    </a:lnTo>
                    <a:lnTo>
                      <a:pt x="517" y="44"/>
                    </a:lnTo>
                    <a:lnTo>
                      <a:pt x="521" y="44"/>
                    </a:lnTo>
                    <a:lnTo>
                      <a:pt x="534" y="46"/>
                    </a:lnTo>
                    <a:lnTo>
                      <a:pt x="546" y="51"/>
                    </a:lnTo>
                    <a:lnTo>
                      <a:pt x="558" y="56"/>
                    </a:lnTo>
                    <a:lnTo>
                      <a:pt x="570" y="60"/>
                    </a:lnTo>
                    <a:lnTo>
                      <a:pt x="583" y="61"/>
                    </a:lnTo>
                    <a:lnTo>
                      <a:pt x="595" y="60"/>
                    </a:lnTo>
                    <a:lnTo>
                      <a:pt x="601" y="60"/>
                    </a:lnTo>
                    <a:lnTo>
                      <a:pt x="605" y="63"/>
                    </a:lnTo>
                    <a:lnTo>
                      <a:pt x="610" y="66"/>
                    </a:lnTo>
                    <a:lnTo>
                      <a:pt x="615" y="74"/>
                    </a:lnTo>
                    <a:lnTo>
                      <a:pt x="614" y="74"/>
                    </a:lnTo>
                    <a:lnTo>
                      <a:pt x="611" y="75"/>
                    </a:lnTo>
                    <a:lnTo>
                      <a:pt x="604" y="75"/>
                    </a:lnTo>
                    <a:lnTo>
                      <a:pt x="601" y="78"/>
                    </a:lnTo>
                    <a:lnTo>
                      <a:pt x="601" y="79"/>
                    </a:lnTo>
                    <a:lnTo>
                      <a:pt x="602" y="80"/>
                    </a:lnTo>
                    <a:lnTo>
                      <a:pt x="602" y="81"/>
                    </a:lnTo>
                    <a:lnTo>
                      <a:pt x="607" y="84"/>
                    </a:lnTo>
                    <a:lnTo>
                      <a:pt x="616" y="84"/>
                    </a:lnTo>
                    <a:lnTo>
                      <a:pt x="625" y="83"/>
                    </a:lnTo>
                    <a:lnTo>
                      <a:pt x="631" y="81"/>
                    </a:lnTo>
                    <a:lnTo>
                      <a:pt x="639" y="80"/>
                    </a:lnTo>
                    <a:lnTo>
                      <a:pt x="665" y="80"/>
                    </a:lnTo>
                    <a:lnTo>
                      <a:pt x="671" y="84"/>
                    </a:lnTo>
                    <a:lnTo>
                      <a:pt x="674" y="85"/>
                    </a:lnTo>
                    <a:lnTo>
                      <a:pt x="676" y="88"/>
                    </a:lnTo>
                    <a:lnTo>
                      <a:pt x="678" y="90"/>
                    </a:lnTo>
                    <a:lnTo>
                      <a:pt x="680" y="93"/>
                    </a:lnTo>
                    <a:lnTo>
                      <a:pt x="683" y="94"/>
                    </a:lnTo>
                    <a:lnTo>
                      <a:pt x="685" y="96"/>
                    </a:lnTo>
                    <a:lnTo>
                      <a:pt x="689" y="96"/>
                    </a:lnTo>
                    <a:lnTo>
                      <a:pt x="688" y="95"/>
                    </a:lnTo>
                    <a:lnTo>
                      <a:pt x="688" y="93"/>
                    </a:lnTo>
                    <a:lnTo>
                      <a:pt x="686" y="90"/>
                    </a:lnTo>
                    <a:lnTo>
                      <a:pt x="686" y="89"/>
                    </a:lnTo>
                    <a:lnTo>
                      <a:pt x="685" y="86"/>
                    </a:lnTo>
                    <a:lnTo>
                      <a:pt x="685" y="81"/>
                    </a:lnTo>
                    <a:lnTo>
                      <a:pt x="689" y="78"/>
                    </a:lnTo>
                    <a:lnTo>
                      <a:pt x="691" y="78"/>
                    </a:lnTo>
                    <a:lnTo>
                      <a:pt x="694" y="76"/>
                    </a:lnTo>
                    <a:lnTo>
                      <a:pt x="699" y="76"/>
                    </a:lnTo>
                    <a:lnTo>
                      <a:pt x="701" y="75"/>
                    </a:lnTo>
                    <a:lnTo>
                      <a:pt x="703" y="74"/>
                    </a:lnTo>
                    <a:lnTo>
                      <a:pt x="704" y="71"/>
                    </a:lnTo>
                    <a:lnTo>
                      <a:pt x="704" y="69"/>
                    </a:lnTo>
                    <a:lnTo>
                      <a:pt x="698" y="71"/>
                    </a:lnTo>
                    <a:lnTo>
                      <a:pt x="690" y="74"/>
                    </a:lnTo>
                    <a:lnTo>
                      <a:pt x="683" y="75"/>
                    </a:lnTo>
                    <a:lnTo>
                      <a:pt x="680" y="75"/>
                    </a:lnTo>
                    <a:lnTo>
                      <a:pt x="678" y="73"/>
                    </a:lnTo>
                    <a:lnTo>
                      <a:pt x="678" y="70"/>
                    </a:lnTo>
                    <a:lnTo>
                      <a:pt x="680" y="66"/>
                    </a:lnTo>
                    <a:lnTo>
                      <a:pt x="686" y="63"/>
                    </a:lnTo>
                    <a:lnTo>
                      <a:pt x="695" y="61"/>
                    </a:lnTo>
                    <a:lnTo>
                      <a:pt x="703" y="60"/>
                    </a:lnTo>
                    <a:lnTo>
                      <a:pt x="709" y="59"/>
                    </a:lnTo>
                    <a:lnTo>
                      <a:pt x="714" y="68"/>
                    </a:lnTo>
                    <a:lnTo>
                      <a:pt x="724" y="75"/>
                    </a:lnTo>
                    <a:lnTo>
                      <a:pt x="735" y="80"/>
                    </a:lnTo>
                    <a:lnTo>
                      <a:pt x="748" y="83"/>
                    </a:lnTo>
                    <a:lnTo>
                      <a:pt x="762" y="84"/>
                    </a:lnTo>
                    <a:lnTo>
                      <a:pt x="797" y="84"/>
                    </a:lnTo>
                    <a:lnTo>
                      <a:pt x="797" y="79"/>
                    </a:lnTo>
                    <a:lnTo>
                      <a:pt x="798" y="75"/>
                    </a:lnTo>
                    <a:lnTo>
                      <a:pt x="803" y="70"/>
                    </a:lnTo>
                    <a:lnTo>
                      <a:pt x="811" y="70"/>
                    </a:lnTo>
                    <a:lnTo>
                      <a:pt x="814" y="71"/>
                    </a:lnTo>
                    <a:lnTo>
                      <a:pt x="817" y="73"/>
                    </a:lnTo>
                    <a:lnTo>
                      <a:pt x="821" y="74"/>
                    </a:lnTo>
                    <a:lnTo>
                      <a:pt x="823" y="74"/>
                    </a:lnTo>
                    <a:lnTo>
                      <a:pt x="826" y="76"/>
                    </a:lnTo>
                    <a:lnTo>
                      <a:pt x="826" y="81"/>
                    </a:lnTo>
                    <a:lnTo>
                      <a:pt x="824" y="83"/>
                    </a:lnTo>
                    <a:lnTo>
                      <a:pt x="824" y="89"/>
                    </a:lnTo>
                    <a:lnTo>
                      <a:pt x="826" y="89"/>
                    </a:lnTo>
                    <a:lnTo>
                      <a:pt x="828" y="90"/>
                    </a:lnTo>
                    <a:lnTo>
                      <a:pt x="831" y="89"/>
                    </a:lnTo>
                    <a:lnTo>
                      <a:pt x="833" y="81"/>
                    </a:lnTo>
                    <a:lnTo>
                      <a:pt x="843" y="74"/>
                    </a:lnTo>
                    <a:lnTo>
                      <a:pt x="849" y="71"/>
                    </a:lnTo>
                    <a:lnTo>
                      <a:pt x="852" y="68"/>
                    </a:lnTo>
                    <a:lnTo>
                      <a:pt x="852" y="61"/>
                    </a:lnTo>
                    <a:lnTo>
                      <a:pt x="844" y="65"/>
                    </a:lnTo>
                    <a:lnTo>
                      <a:pt x="844" y="64"/>
                    </a:lnTo>
                    <a:lnTo>
                      <a:pt x="846" y="63"/>
                    </a:lnTo>
                    <a:lnTo>
                      <a:pt x="846" y="56"/>
                    </a:lnTo>
                    <a:lnTo>
                      <a:pt x="847" y="54"/>
                    </a:lnTo>
                    <a:lnTo>
                      <a:pt x="847" y="52"/>
                    </a:lnTo>
                    <a:lnTo>
                      <a:pt x="844" y="47"/>
                    </a:lnTo>
                    <a:lnTo>
                      <a:pt x="839" y="45"/>
                    </a:lnTo>
                    <a:lnTo>
                      <a:pt x="833" y="42"/>
                    </a:lnTo>
                    <a:lnTo>
                      <a:pt x="827" y="41"/>
                    </a:lnTo>
                    <a:lnTo>
                      <a:pt x="822" y="39"/>
                    </a:lnTo>
                    <a:lnTo>
                      <a:pt x="819" y="34"/>
                    </a:lnTo>
                    <a:lnTo>
                      <a:pt x="819" y="31"/>
                    </a:lnTo>
                    <a:lnTo>
                      <a:pt x="821" y="30"/>
                    </a:lnTo>
                    <a:lnTo>
                      <a:pt x="823" y="29"/>
                    </a:lnTo>
                    <a:lnTo>
                      <a:pt x="824" y="26"/>
                    </a:lnTo>
                    <a:lnTo>
                      <a:pt x="824" y="21"/>
                    </a:lnTo>
                    <a:lnTo>
                      <a:pt x="823" y="20"/>
                    </a:lnTo>
                    <a:lnTo>
                      <a:pt x="822" y="17"/>
                    </a:lnTo>
                    <a:lnTo>
                      <a:pt x="822" y="12"/>
                    </a:lnTo>
                    <a:lnTo>
                      <a:pt x="823" y="11"/>
                    </a:lnTo>
                    <a:lnTo>
                      <a:pt x="826" y="10"/>
                    </a:lnTo>
                    <a:lnTo>
                      <a:pt x="828" y="10"/>
                    </a:lnTo>
                    <a:lnTo>
                      <a:pt x="831" y="8"/>
                    </a:lnTo>
                    <a:lnTo>
                      <a:pt x="833" y="8"/>
                    </a:lnTo>
                    <a:lnTo>
                      <a:pt x="833" y="5"/>
                    </a:lnTo>
                    <a:lnTo>
                      <a:pt x="832" y="2"/>
                    </a:lnTo>
                    <a:lnTo>
                      <a:pt x="832" y="1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244">
                <a:extLst>
                  <a:ext uri="{FF2B5EF4-FFF2-40B4-BE49-F238E27FC236}">
                    <a16:creationId xmlns:a16="http://schemas.microsoft.com/office/drawing/2014/main" id="{57946B88-3B17-47BD-8E95-D3950DF2C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312" y="2918001"/>
                <a:ext cx="41451" cy="51816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0" y="0"/>
                  </a:cxn>
                  <a:cxn ang="0">
                    <a:pos x="12" y="6"/>
                  </a:cxn>
                  <a:cxn ang="0">
                    <a:pos x="19" y="16"/>
                  </a:cxn>
                  <a:cxn ang="0">
                    <a:pos x="20" y="21"/>
                  </a:cxn>
                  <a:cxn ang="0">
                    <a:pos x="20" y="24"/>
                  </a:cxn>
                  <a:cxn ang="0">
                    <a:pos x="19" y="25"/>
                  </a:cxn>
                  <a:cxn ang="0">
                    <a:pos x="17" y="25"/>
                  </a:cxn>
                  <a:cxn ang="0">
                    <a:pos x="15" y="24"/>
                  </a:cxn>
                  <a:cxn ang="0">
                    <a:pos x="13" y="22"/>
                  </a:cxn>
                  <a:cxn ang="0">
                    <a:pos x="12" y="20"/>
                  </a:cxn>
                  <a:cxn ang="0">
                    <a:pos x="9" y="17"/>
                  </a:cxn>
                  <a:cxn ang="0">
                    <a:pos x="9" y="7"/>
                  </a:cxn>
                  <a:cxn ang="0">
                    <a:pos x="6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3" y="0"/>
                  </a:cxn>
                </a:cxnLst>
                <a:rect l="0" t="0" r="r" b="b"/>
                <a:pathLst>
                  <a:path w="20" h="25">
                    <a:moveTo>
                      <a:pt x="3" y="0"/>
                    </a:moveTo>
                    <a:lnTo>
                      <a:pt x="10" y="0"/>
                    </a:lnTo>
                    <a:lnTo>
                      <a:pt x="12" y="6"/>
                    </a:lnTo>
                    <a:lnTo>
                      <a:pt x="19" y="16"/>
                    </a:lnTo>
                    <a:lnTo>
                      <a:pt x="20" y="21"/>
                    </a:lnTo>
                    <a:lnTo>
                      <a:pt x="20" y="24"/>
                    </a:lnTo>
                    <a:lnTo>
                      <a:pt x="19" y="25"/>
                    </a:lnTo>
                    <a:lnTo>
                      <a:pt x="17" y="25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12" y="20"/>
                    </a:lnTo>
                    <a:lnTo>
                      <a:pt x="9" y="17"/>
                    </a:lnTo>
                    <a:lnTo>
                      <a:pt x="9" y="7"/>
                    </a:lnTo>
                    <a:lnTo>
                      <a:pt x="6" y="6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245">
                <a:extLst>
                  <a:ext uri="{FF2B5EF4-FFF2-40B4-BE49-F238E27FC236}">
                    <a16:creationId xmlns:a16="http://schemas.microsoft.com/office/drawing/2014/main" id="{E366402F-89DF-4B3B-96A0-2B85882CC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5063" y="2849603"/>
                <a:ext cx="39378" cy="68397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0"/>
                  </a:cxn>
                  <a:cxn ang="0">
                    <a:pos x="9" y="1"/>
                  </a:cxn>
                  <a:cxn ang="0">
                    <a:pos x="12" y="1"/>
                  </a:cxn>
                  <a:cxn ang="0">
                    <a:pos x="15" y="0"/>
                  </a:cxn>
                  <a:cxn ang="0">
                    <a:pos x="15" y="8"/>
                  </a:cxn>
                  <a:cxn ang="0">
                    <a:pos x="14" y="10"/>
                  </a:cxn>
                  <a:cxn ang="0">
                    <a:pos x="14" y="14"/>
                  </a:cxn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0"/>
                  </a:cxn>
                  <a:cxn ang="0">
                    <a:pos x="17" y="33"/>
                  </a:cxn>
                  <a:cxn ang="0">
                    <a:pos x="12" y="25"/>
                  </a:cxn>
                  <a:cxn ang="0">
                    <a:pos x="11" y="21"/>
                  </a:cxn>
                  <a:cxn ang="0">
                    <a:pos x="11" y="16"/>
                  </a:cxn>
                  <a:cxn ang="0">
                    <a:pos x="6" y="15"/>
                  </a:cxn>
                  <a:cxn ang="0">
                    <a:pos x="4" y="11"/>
                  </a:cxn>
                  <a:cxn ang="0">
                    <a:pos x="1" y="9"/>
                  </a:cxn>
                  <a:cxn ang="0">
                    <a:pos x="0" y="4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4" y="0"/>
                  </a:cxn>
                </a:cxnLst>
                <a:rect l="0" t="0" r="r" b="b"/>
                <a:pathLst>
                  <a:path w="19" h="33">
                    <a:moveTo>
                      <a:pt x="4" y="0"/>
                    </a:moveTo>
                    <a:lnTo>
                      <a:pt x="7" y="0"/>
                    </a:lnTo>
                    <a:lnTo>
                      <a:pt x="9" y="1"/>
                    </a:lnTo>
                    <a:lnTo>
                      <a:pt x="12" y="1"/>
                    </a:lnTo>
                    <a:lnTo>
                      <a:pt x="15" y="0"/>
                    </a:lnTo>
                    <a:lnTo>
                      <a:pt x="15" y="8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9" y="18"/>
                    </a:lnTo>
                    <a:lnTo>
                      <a:pt x="19" y="30"/>
                    </a:lnTo>
                    <a:lnTo>
                      <a:pt x="17" y="33"/>
                    </a:lnTo>
                    <a:lnTo>
                      <a:pt x="12" y="25"/>
                    </a:lnTo>
                    <a:lnTo>
                      <a:pt x="11" y="21"/>
                    </a:lnTo>
                    <a:lnTo>
                      <a:pt x="11" y="16"/>
                    </a:lnTo>
                    <a:lnTo>
                      <a:pt x="6" y="15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246">
                <a:extLst>
                  <a:ext uri="{FF2B5EF4-FFF2-40B4-BE49-F238E27FC236}">
                    <a16:creationId xmlns:a16="http://schemas.microsoft.com/office/drawing/2014/main" id="{B2437467-6F7B-42BB-8E7A-ADFB862E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353" y="2215375"/>
                <a:ext cx="443524" cy="232136"/>
              </a:xfrm>
              <a:custGeom>
                <a:avLst/>
                <a:gdLst/>
                <a:ahLst/>
                <a:cxnLst>
                  <a:cxn ang="0">
                    <a:pos x="163" y="2"/>
                  </a:cxn>
                  <a:cxn ang="0">
                    <a:pos x="170" y="9"/>
                  </a:cxn>
                  <a:cxn ang="0">
                    <a:pos x="164" y="19"/>
                  </a:cxn>
                  <a:cxn ang="0">
                    <a:pos x="164" y="36"/>
                  </a:cxn>
                  <a:cxn ang="0">
                    <a:pos x="175" y="64"/>
                  </a:cxn>
                  <a:cxn ang="0">
                    <a:pos x="207" y="82"/>
                  </a:cxn>
                  <a:cxn ang="0">
                    <a:pos x="208" y="88"/>
                  </a:cxn>
                  <a:cxn ang="0">
                    <a:pos x="192" y="91"/>
                  </a:cxn>
                  <a:cxn ang="0">
                    <a:pos x="196" y="96"/>
                  </a:cxn>
                  <a:cxn ang="0">
                    <a:pos x="203" y="102"/>
                  </a:cxn>
                  <a:cxn ang="0">
                    <a:pos x="179" y="109"/>
                  </a:cxn>
                  <a:cxn ang="0">
                    <a:pos x="154" y="98"/>
                  </a:cxn>
                  <a:cxn ang="0">
                    <a:pos x="142" y="98"/>
                  </a:cxn>
                  <a:cxn ang="0">
                    <a:pos x="135" y="105"/>
                  </a:cxn>
                  <a:cxn ang="0">
                    <a:pos x="106" y="112"/>
                  </a:cxn>
                  <a:cxn ang="0">
                    <a:pos x="65" y="106"/>
                  </a:cxn>
                  <a:cxn ang="0">
                    <a:pos x="55" y="100"/>
                  </a:cxn>
                  <a:cxn ang="0">
                    <a:pos x="30" y="96"/>
                  </a:cxn>
                  <a:cxn ang="0">
                    <a:pos x="31" y="80"/>
                  </a:cxn>
                  <a:cxn ang="0">
                    <a:pos x="74" y="76"/>
                  </a:cxn>
                  <a:cxn ang="0">
                    <a:pos x="19" y="72"/>
                  </a:cxn>
                  <a:cxn ang="0">
                    <a:pos x="11" y="62"/>
                  </a:cxn>
                  <a:cxn ang="0">
                    <a:pos x="17" y="58"/>
                  </a:cxn>
                  <a:cxn ang="0">
                    <a:pos x="27" y="56"/>
                  </a:cxn>
                  <a:cxn ang="0">
                    <a:pos x="5" y="52"/>
                  </a:cxn>
                  <a:cxn ang="0">
                    <a:pos x="0" y="47"/>
                  </a:cxn>
                  <a:cxn ang="0">
                    <a:pos x="20" y="22"/>
                  </a:cxn>
                  <a:cxn ang="0">
                    <a:pos x="53" y="13"/>
                  </a:cxn>
                  <a:cxn ang="0">
                    <a:pos x="56" y="18"/>
                  </a:cxn>
                  <a:cxn ang="0">
                    <a:pos x="59" y="25"/>
                  </a:cxn>
                  <a:cxn ang="0">
                    <a:pos x="63" y="23"/>
                  </a:cxn>
                  <a:cxn ang="0">
                    <a:pos x="76" y="19"/>
                  </a:cxn>
                  <a:cxn ang="0">
                    <a:pos x="86" y="25"/>
                  </a:cxn>
                  <a:cxn ang="0">
                    <a:pos x="95" y="31"/>
                  </a:cxn>
                  <a:cxn ang="0">
                    <a:pos x="100" y="22"/>
                  </a:cxn>
                  <a:cxn ang="0">
                    <a:pos x="118" y="25"/>
                  </a:cxn>
                  <a:cxn ang="0">
                    <a:pos x="124" y="44"/>
                  </a:cxn>
                  <a:cxn ang="0">
                    <a:pos x="132" y="48"/>
                  </a:cxn>
                  <a:cxn ang="0">
                    <a:pos x="134" y="44"/>
                  </a:cxn>
                  <a:cxn ang="0">
                    <a:pos x="127" y="22"/>
                  </a:cxn>
                  <a:cxn ang="0">
                    <a:pos x="128" y="13"/>
                  </a:cxn>
                  <a:cxn ang="0">
                    <a:pos x="139" y="13"/>
                  </a:cxn>
                  <a:cxn ang="0">
                    <a:pos x="144" y="7"/>
                  </a:cxn>
                  <a:cxn ang="0">
                    <a:pos x="150" y="0"/>
                  </a:cxn>
                </a:cxnLst>
                <a:rect l="0" t="0" r="r" b="b"/>
                <a:pathLst>
                  <a:path w="214" h="112">
                    <a:moveTo>
                      <a:pt x="150" y="0"/>
                    </a:moveTo>
                    <a:lnTo>
                      <a:pt x="159" y="0"/>
                    </a:lnTo>
                    <a:lnTo>
                      <a:pt x="163" y="2"/>
                    </a:lnTo>
                    <a:lnTo>
                      <a:pt x="168" y="4"/>
                    </a:lnTo>
                    <a:lnTo>
                      <a:pt x="170" y="7"/>
                    </a:lnTo>
                    <a:lnTo>
                      <a:pt x="170" y="9"/>
                    </a:lnTo>
                    <a:lnTo>
                      <a:pt x="168" y="14"/>
                    </a:lnTo>
                    <a:lnTo>
                      <a:pt x="165" y="17"/>
                    </a:lnTo>
                    <a:lnTo>
                      <a:pt x="164" y="19"/>
                    </a:lnTo>
                    <a:lnTo>
                      <a:pt x="163" y="20"/>
                    </a:lnTo>
                    <a:lnTo>
                      <a:pt x="162" y="23"/>
                    </a:lnTo>
                    <a:lnTo>
                      <a:pt x="164" y="36"/>
                    </a:lnTo>
                    <a:lnTo>
                      <a:pt x="169" y="47"/>
                    </a:lnTo>
                    <a:lnTo>
                      <a:pt x="172" y="57"/>
                    </a:lnTo>
                    <a:lnTo>
                      <a:pt x="175" y="64"/>
                    </a:lnTo>
                    <a:lnTo>
                      <a:pt x="184" y="71"/>
                    </a:lnTo>
                    <a:lnTo>
                      <a:pt x="196" y="77"/>
                    </a:lnTo>
                    <a:lnTo>
                      <a:pt x="207" y="82"/>
                    </a:lnTo>
                    <a:lnTo>
                      <a:pt x="214" y="86"/>
                    </a:lnTo>
                    <a:lnTo>
                      <a:pt x="211" y="87"/>
                    </a:lnTo>
                    <a:lnTo>
                      <a:pt x="208" y="88"/>
                    </a:lnTo>
                    <a:lnTo>
                      <a:pt x="196" y="88"/>
                    </a:lnTo>
                    <a:lnTo>
                      <a:pt x="193" y="90"/>
                    </a:lnTo>
                    <a:lnTo>
                      <a:pt x="192" y="91"/>
                    </a:lnTo>
                    <a:lnTo>
                      <a:pt x="192" y="93"/>
                    </a:lnTo>
                    <a:lnTo>
                      <a:pt x="193" y="95"/>
                    </a:lnTo>
                    <a:lnTo>
                      <a:pt x="196" y="96"/>
                    </a:lnTo>
                    <a:lnTo>
                      <a:pt x="198" y="96"/>
                    </a:lnTo>
                    <a:lnTo>
                      <a:pt x="201" y="101"/>
                    </a:lnTo>
                    <a:lnTo>
                      <a:pt x="203" y="102"/>
                    </a:lnTo>
                    <a:lnTo>
                      <a:pt x="199" y="106"/>
                    </a:lnTo>
                    <a:lnTo>
                      <a:pt x="193" y="109"/>
                    </a:lnTo>
                    <a:lnTo>
                      <a:pt x="179" y="109"/>
                    </a:lnTo>
                    <a:lnTo>
                      <a:pt x="169" y="107"/>
                    </a:lnTo>
                    <a:lnTo>
                      <a:pt x="160" y="102"/>
                    </a:lnTo>
                    <a:lnTo>
                      <a:pt x="154" y="98"/>
                    </a:lnTo>
                    <a:lnTo>
                      <a:pt x="147" y="97"/>
                    </a:lnTo>
                    <a:lnTo>
                      <a:pt x="144" y="97"/>
                    </a:lnTo>
                    <a:lnTo>
                      <a:pt x="142" y="98"/>
                    </a:lnTo>
                    <a:lnTo>
                      <a:pt x="139" y="101"/>
                    </a:lnTo>
                    <a:lnTo>
                      <a:pt x="138" y="103"/>
                    </a:lnTo>
                    <a:lnTo>
                      <a:pt x="135" y="105"/>
                    </a:lnTo>
                    <a:lnTo>
                      <a:pt x="125" y="107"/>
                    </a:lnTo>
                    <a:lnTo>
                      <a:pt x="115" y="109"/>
                    </a:lnTo>
                    <a:lnTo>
                      <a:pt x="106" y="112"/>
                    </a:lnTo>
                    <a:lnTo>
                      <a:pt x="68" y="112"/>
                    </a:lnTo>
                    <a:lnTo>
                      <a:pt x="65" y="110"/>
                    </a:lnTo>
                    <a:lnTo>
                      <a:pt x="65" y="106"/>
                    </a:lnTo>
                    <a:lnTo>
                      <a:pt x="64" y="103"/>
                    </a:lnTo>
                    <a:lnTo>
                      <a:pt x="63" y="102"/>
                    </a:lnTo>
                    <a:lnTo>
                      <a:pt x="55" y="100"/>
                    </a:lnTo>
                    <a:lnTo>
                      <a:pt x="40" y="100"/>
                    </a:lnTo>
                    <a:lnTo>
                      <a:pt x="35" y="98"/>
                    </a:lnTo>
                    <a:lnTo>
                      <a:pt x="30" y="96"/>
                    </a:lnTo>
                    <a:lnTo>
                      <a:pt x="26" y="93"/>
                    </a:lnTo>
                    <a:lnTo>
                      <a:pt x="21" y="86"/>
                    </a:lnTo>
                    <a:lnTo>
                      <a:pt x="31" y="80"/>
                    </a:lnTo>
                    <a:lnTo>
                      <a:pt x="44" y="77"/>
                    </a:lnTo>
                    <a:lnTo>
                      <a:pt x="60" y="76"/>
                    </a:lnTo>
                    <a:lnTo>
                      <a:pt x="74" y="76"/>
                    </a:lnTo>
                    <a:lnTo>
                      <a:pt x="71" y="75"/>
                    </a:lnTo>
                    <a:lnTo>
                      <a:pt x="64" y="72"/>
                    </a:lnTo>
                    <a:lnTo>
                      <a:pt x="19" y="72"/>
                    </a:lnTo>
                    <a:lnTo>
                      <a:pt x="14" y="70"/>
                    </a:lnTo>
                    <a:lnTo>
                      <a:pt x="11" y="64"/>
                    </a:lnTo>
                    <a:lnTo>
                      <a:pt x="11" y="62"/>
                    </a:lnTo>
                    <a:lnTo>
                      <a:pt x="12" y="59"/>
                    </a:lnTo>
                    <a:lnTo>
                      <a:pt x="15" y="58"/>
                    </a:lnTo>
                    <a:lnTo>
                      <a:pt x="17" y="58"/>
                    </a:lnTo>
                    <a:lnTo>
                      <a:pt x="20" y="57"/>
                    </a:lnTo>
                    <a:lnTo>
                      <a:pt x="25" y="57"/>
                    </a:lnTo>
                    <a:lnTo>
                      <a:pt x="27" y="56"/>
                    </a:lnTo>
                    <a:lnTo>
                      <a:pt x="10" y="56"/>
                    </a:lnTo>
                    <a:lnTo>
                      <a:pt x="7" y="54"/>
                    </a:lnTo>
                    <a:lnTo>
                      <a:pt x="5" y="52"/>
                    </a:lnTo>
                    <a:lnTo>
                      <a:pt x="2" y="51"/>
                    </a:lnTo>
                    <a:lnTo>
                      <a:pt x="1" y="48"/>
                    </a:lnTo>
                    <a:lnTo>
                      <a:pt x="0" y="47"/>
                    </a:lnTo>
                    <a:lnTo>
                      <a:pt x="2" y="37"/>
                    </a:lnTo>
                    <a:lnTo>
                      <a:pt x="10" y="29"/>
                    </a:lnTo>
                    <a:lnTo>
                      <a:pt x="20" y="22"/>
                    </a:lnTo>
                    <a:lnTo>
                      <a:pt x="32" y="17"/>
                    </a:lnTo>
                    <a:lnTo>
                      <a:pt x="44" y="14"/>
                    </a:lnTo>
                    <a:lnTo>
                      <a:pt x="53" y="13"/>
                    </a:lnTo>
                    <a:lnTo>
                      <a:pt x="54" y="14"/>
                    </a:lnTo>
                    <a:lnTo>
                      <a:pt x="56" y="15"/>
                    </a:lnTo>
                    <a:lnTo>
                      <a:pt x="56" y="18"/>
                    </a:lnTo>
                    <a:lnTo>
                      <a:pt x="58" y="20"/>
                    </a:lnTo>
                    <a:lnTo>
                      <a:pt x="58" y="23"/>
                    </a:lnTo>
                    <a:lnTo>
                      <a:pt x="59" y="25"/>
                    </a:lnTo>
                    <a:lnTo>
                      <a:pt x="59" y="27"/>
                    </a:lnTo>
                    <a:lnTo>
                      <a:pt x="61" y="25"/>
                    </a:lnTo>
                    <a:lnTo>
                      <a:pt x="63" y="23"/>
                    </a:lnTo>
                    <a:lnTo>
                      <a:pt x="65" y="22"/>
                    </a:lnTo>
                    <a:lnTo>
                      <a:pt x="68" y="19"/>
                    </a:lnTo>
                    <a:lnTo>
                      <a:pt x="76" y="19"/>
                    </a:lnTo>
                    <a:lnTo>
                      <a:pt x="80" y="20"/>
                    </a:lnTo>
                    <a:lnTo>
                      <a:pt x="84" y="23"/>
                    </a:lnTo>
                    <a:lnTo>
                      <a:pt x="86" y="25"/>
                    </a:lnTo>
                    <a:lnTo>
                      <a:pt x="88" y="28"/>
                    </a:lnTo>
                    <a:lnTo>
                      <a:pt x="90" y="32"/>
                    </a:lnTo>
                    <a:lnTo>
                      <a:pt x="95" y="31"/>
                    </a:lnTo>
                    <a:lnTo>
                      <a:pt x="101" y="29"/>
                    </a:lnTo>
                    <a:lnTo>
                      <a:pt x="101" y="24"/>
                    </a:lnTo>
                    <a:lnTo>
                      <a:pt x="100" y="22"/>
                    </a:lnTo>
                    <a:lnTo>
                      <a:pt x="109" y="22"/>
                    </a:lnTo>
                    <a:lnTo>
                      <a:pt x="114" y="23"/>
                    </a:lnTo>
                    <a:lnTo>
                      <a:pt x="118" y="25"/>
                    </a:lnTo>
                    <a:lnTo>
                      <a:pt x="123" y="33"/>
                    </a:lnTo>
                    <a:lnTo>
                      <a:pt x="124" y="36"/>
                    </a:lnTo>
                    <a:lnTo>
                      <a:pt x="124" y="44"/>
                    </a:lnTo>
                    <a:lnTo>
                      <a:pt x="125" y="47"/>
                    </a:lnTo>
                    <a:lnTo>
                      <a:pt x="127" y="48"/>
                    </a:lnTo>
                    <a:lnTo>
                      <a:pt x="132" y="48"/>
                    </a:lnTo>
                    <a:lnTo>
                      <a:pt x="133" y="47"/>
                    </a:lnTo>
                    <a:lnTo>
                      <a:pt x="133" y="46"/>
                    </a:lnTo>
                    <a:lnTo>
                      <a:pt x="134" y="44"/>
                    </a:lnTo>
                    <a:lnTo>
                      <a:pt x="132" y="38"/>
                    </a:lnTo>
                    <a:lnTo>
                      <a:pt x="129" y="31"/>
                    </a:lnTo>
                    <a:lnTo>
                      <a:pt x="127" y="22"/>
                    </a:lnTo>
                    <a:lnTo>
                      <a:pt x="125" y="17"/>
                    </a:lnTo>
                    <a:lnTo>
                      <a:pt x="127" y="14"/>
                    </a:lnTo>
                    <a:lnTo>
                      <a:pt x="128" y="13"/>
                    </a:lnTo>
                    <a:lnTo>
                      <a:pt x="130" y="12"/>
                    </a:lnTo>
                    <a:lnTo>
                      <a:pt x="138" y="12"/>
                    </a:lnTo>
                    <a:lnTo>
                      <a:pt x="139" y="13"/>
                    </a:lnTo>
                    <a:lnTo>
                      <a:pt x="142" y="13"/>
                    </a:lnTo>
                    <a:lnTo>
                      <a:pt x="144" y="12"/>
                    </a:lnTo>
                    <a:lnTo>
                      <a:pt x="144" y="7"/>
                    </a:lnTo>
                    <a:lnTo>
                      <a:pt x="145" y="4"/>
                    </a:lnTo>
                    <a:lnTo>
                      <a:pt x="148" y="2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247">
                <a:extLst>
                  <a:ext uri="{FF2B5EF4-FFF2-40B4-BE49-F238E27FC236}">
                    <a16:creationId xmlns:a16="http://schemas.microsoft.com/office/drawing/2014/main" id="{08D3C0F0-E0DE-425F-9885-8A39EDCF7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95" y="2180140"/>
                <a:ext cx="246633" cy="161667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63" y="4"/>
                  </a:cxn>
                  <a:cxn ang="0">
                    <a:pos x="69" y="7"/>
                  </a:cxn>
                  <a:cxn ang="0">
                    <a:pos x="77" y="9"/>
                  </a:cxn>
                  <a:cxn ang="0">
                    <a:pos x="79" y="10"/>
                  </a:cxn>
                  <a:cxn ang="0">
                    <a:pos x="82" y="10"/>
                  </a:cxn>
                  <a:cxn ang="0">
                    <a:pos x="84" y="9"/>
                  </a:cxn>
                  <a:cxn ang="0">
                    <a:pos x="88" y="7"/>
                  </a:cxn>
                  <a:cxn ang="0">
                    <a:pos x="90" y="7"/>
                  </a:cxn>
                  <a:cxn ang="0">
                    <a:pos x="99" y="9"/>
                  </a:cxn>
                  <a:cxn ang="0">
                    <a:pos x="108" y="12"/>
                  </a:cxn>
                  <a:cxn ang="0">
                    <a:pos x="115" y="19"/>
                  </a:cxn>
                  <a:cxn ang="0">
                    <a:pos x="119" y="25"/>
                  </a:cxn>
                  <a:cxn ang="0">
                    <a:pos x="115" y="29"/>
                  </a:cxn>
                  <a:cxn ang="0">
                    <a:pos x="108" y="31"/>
                  </a:cxn>
                  <a:cxn ang="0">
                    <a:pos x="99" y="32"/>
                  </a:cxn>
                  <a:cxn ang="0">
                    <a:pos x="93" y="34"/>
                  </a:cxn>
                  <a:cxn ang="0">
                    <a:pos x="83" y="39"/>
                  </a:cxn>
                  <a:cxn ang="0">
                    <a:pos x="73" y="48"/>
                  </a:cxn>
                  <a:cxn ang="0">
                    <a:pos x="65" y="56"/>
                  </a:cxn>
                  <a:cxn ang="0">
                    <a:pos x="63" y="65"/>
                  </a:cxn>
                  <a:cxn ang="0">
                    <a:pos x="60" y="68"/>
                  </a:cxn>
                  <a:cxn ang="0">
                    <a:pos x="53" y="70"/>
                  </a:cxn>
                  <a:cxn ang="0">
                    <a:pos x="44" y="74"/>
                  </a:cxn>
                  <a:cxn ang="0">
                    <a:pos x="36" y="76"/>
                  </a:cxn>
                  <a:cxn ang="0">
                    <a:pos x="31" y="78"/>
                  </a:cxn>
                  <a:cxn ang="0">
                    <a:pos x="30" y="78"/>
                  </a:cxn>
                  <a:cxn ang="0">
                    <a:pos x="26" y="74"/>
                  </a:cxn>
                  <a:cxn ang="0">
                    <a:pos x="25" y="74"/>
                  </a:cxn>
                  <a:cxn ang="0">
                    <a:pos x="21" y="70"/>
                  </a:cxn>
                  <a:cxn ang="0">
                    <a:pos x="20" y="68"/>
                  </a:cxn>
                  <a:cxn ang="0">
                    <a:pos x="18" y="65"/>
                  </a:cxn>
                  <a:cxn ang="0">
                    <a:pos x="15" y="64"/>
                  </a:cxn>
                  <a:cxn ang="0">
                    <a:pos x="11" y="63"/>
                  </a:cxn>
                  <a:cxn ang="0">
                    <a:pos x="9" y="61"/>
                  </a:cxn>
                  <a:cxn ang="0">
                    <a:pos x="5" y="61"/>
                  </a:cxn>
                  <a:cxn ang="0">
                    <a:pos x="3" y="60"/>
                  </a:cxn>
                  <a:cxn ang="0">
                    <a:pos x="0" y="58"/>
                  </a:cxn>
                  <a:cxn ang="0">
                    <a:pos x="3" y="48"/>
                  </a:cxn>
                  <a:cxn ang="0">
                    <a:pos x="10" y="37"/>
                  </a:cxn>
                  <a:cxn ang="0">
                    <a:pos x="16" y="29"/>
                  </a:cxn>
                  <a:cxn ang="0">
                    <a:pos x="20" y="19"/>
                  </a:cxn>
                  <a:cxn ang="0">
                    <a:pos x="20" y="16"/>
                  </a:cxn>
                  <a:cxn ang="0">
                    <a:pos x="19" y="14"/>
                  </a:cxn>
                  <a:cxn ang="0">
                    <a:pos x="16" y="10"/>
                  </a:cxn>
                  <a:cxn ang="0">
                    <a:pos x="15" y="6"/>
                  </a:cxn>
                  <a:cxn ang="0">
                    <a:pos x="14" y="4"/>
                  </a:cxn>
                  <a:cxn ang="0">
                    <a:pos x="23" y="2"/>
                  </a:cxn>
                  <a:cxn ang="0">
                    <a:pos x="30" y="2"/>
                  </a:cxn>
                  <a:cxn ang="0">
                    <a:pos x="39" y="4"/>
                  </a:cxn>
                  <a:cxn ang="0">
                    <a:pos x="41" y="4"/>
                  </a:cxn>
                  <a:cxn ang="0">
                    <a:pos x="46" y="1"/>
                  </a:cxn>
                  <a:cxn ang="0">
                    <a:pos x="49" y="1"/>
                  </a:cxn>
                  <a:cxn ang="0">
                    <a:pos x="51" y="0"/>
                  </a:cxn>
                </a:cxnLst>
                <a:rect l="0" t="0" r="r" b="b"/>
                <a:pathLst>
                  <a:path w="119" h="78">
                    <a:moveTo>
                      <a:pt x="51" y="0"/>
                    </a:moveTo>
                    <a:lnTo>
                      <a:pt x="63" y="4"/>
                    </a:lnTo>
                    <a:lnTo>
                      <a:pt x="69" y="7"/>
                    </a:lnTo>
                    <a:lnTo>
                      <a:pt x="77" y="9"/>
                    </a:lnTo>
                    <a:lnTo>
                      <a:pt x="79" y="10"/>
                    </a:lnTo>
                    <a:lnTo>
                      <a:pt x="82" y="10"/>
                    </a:lnTo>
                    <a:lnTo>
                      <a:pt x="84" y="9"/>
                    </a:lnTo>
                    <a:lnTo>
                      <a:pt x="88" y="7"/>
                    </a:lnTo>
                    <a:lnTo>
                      <a:pt x="90" y="7"/>
                    </a:lnTo>
                    <a:lnTo>
                      <a:pt x="99" y="9"/>
                    </a:lnTo>
                    <a:lnTo>
                      <a:pt x="108" y="12"/>
                    </a:lnTo>
                    <a:lnTo>
                      <a:pt x="115" y="19"/>
                    </a:lnTo>
                    <a:lnTo>
                      <a:pt x="119" y="25"/>
                    </a:lnTo>
                    <a:lnTo>
                      <a:pt x="115" y="29"/>
                    </a:lnTo>
                    <a:lnTo>
                      <a:pt x="108" y="31"/>
                    </a:lnTo>
                    <a:lnTo>
                      <a:pt x="99" y="32"/>
                    </a:lnTo>
                    <a:lnTo>
                      <a:pt x="93" y="34"/>
                    </a:lnTo>
                    <a:lnTo>
                      <a:pt x="83" y="39"/>
                    </a:lnTo>
                    <a:lnTo>
                      <a:pt x="73" y="48"/>
                    </a:lnTo>
                    <a:lnTo>
                      <a:pt x="65" y="56"/>
                    </a:lnTo>
                    <a:lnTo>
                      <a:pt x="63" y="65"/>
                    </a:lnTo>
                    <a:lnTo>
                      <a:pt x="60" y="68"/>
                    </a:lnTo>
                    <a:lnTo>
                      <a:pt x="53" y="70"/>
                    </a:lnTo>
                    <a:lnTo>
                      <a:pt x="44" y="74"/>
                    </a:lnTo>
                    <a:lnTo>
                      <a:pt x="36" y="76"/>
                    </a:lnTo>
                    <a:lnTo>
                      <a:pt x="31" y="78"/>
                    </a:lnTo>
                    <a:lnTo>
                      <a:pt x="30" y="78"/>
                    </a:lnTo>
                    <a:lnTo>
                      <a:pt x="26" y="74"/>
                    </a:lnTo>
                    <a:lnTo>
                      <a:pt x="25" y="74"/>
                    </a:lnTo>
                    <a:lnTo>
                      <a:pt x="21" y="70"/>
                    </a:lnTo>
                    <a:lnTo>
                      <a:pt x="20" y="68"/>
                    </a:lnTo>
                    <a:lnTo>
                      <a:pt x="18" y="65"/>
                    </a:lnTo>
                    <a:lnTo>
                      <a:pt x="15" y="64"/>
                    </a:lnTo>
                    <a:lnTo>
                      <a:pt x="11" y="63"/>
                    </a:lnTo>
                    <a:lnTo>
                      <a:pt x="9" y="61"/>
                    </a:lnTo>
                    <a:lnTo>
                      <a:pt x="5" y="61"/>
                    </a:lnTo>
                    <a:lnTo>
                      <a:pt x="3" y="60"/>
                    </a:lnTo>
                    <a:lnTo>
                      <a:pt x="0" y="58"/>
                    </a:lnTo>
                    <a:lnTo>
                      <a:pt x="3" y="48"/>
                    </a:lnTo>
                    <a:lnTo>
                      <a:pt x="10" y="37"/>
                    </a:lnTo>
                    <a:lnTo>
                      <a:pt x="16" y="29"/>
                    </a:lnTo>
                    <a:lnTo>
                      <a:pt x="20" y="19"/>
                    </a:lnTo>
                    <a:lnTo>
                      <a:pt x="20" y="16"/>
                    </a:lnTo>
                    <a:lnTo>
                      <a:pt x="19" y="14"/>
                    </a:lnTo>
                    <a:lnTo>
                      <a:pt x="16" y="10"/>
                    </a:lnTo>
                    <a:lnTo>
                      <a:pt x="15" y="6"/>
                    </a:lnTo>
                    <a:lnTo>
                      <a:pt x="14" y="4"/>
                    </a:lnTo>
                    <a:lnTo>
                      <a:pt x="23" y="2"/>
                    </a:lnTo>
                    <a:lnTo>
                      <a:pt x="30" y="2"/>
                    </a:lnTo>
                    <a:lnTo>
                      <a:pt x="39" y="4"/>
                    </a:lnTo>
                    <a:lnTo>
                      <a:pt x="41" y="4"/>
                    </a:lnTo>
                    <a:lnTo>
                      <a:pt x="46" y="1"/>
                    </a:lnTo>
                    <a:lnTo>
                      <a:pt x="49" y="1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248">
                <a:extLst>
                  <a:ext uri="{FF2B5EF4-FFF2-40B4-BE49-F238E27FC236}">
                    <a16:creationId xmlns:a16="http://schemas.microsoft.com/office/drawing/2014/main" id="{FE87EA66-57B9-4662-ADC5-E1DB8A7F0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6514" y="2064073"/>
                <a:ext cx="296374" cy="124358"/>
              </a:xfrm>
              <a:custGeom>
                <a:avLst/>
                <a:gdLst/>
                <a:ahLst/>
                <a:cxnLst>
                  <a:cxn ang="0">
                    <a:pos x="107" y="3"/>
                  </a:cxn>
                  <a:cxn ang="0">
                    <a:pos x="108" y="12"/>
                  </a:cxn>
                  <a:cxn ang="0">
                    <a:pos x="112" y="18"/>
                  </a:cxn>
                  <a:cxn ang="0">
                    <a:pos x="123" y="23"/>
                  </a:cxn>
                  <a:cxn ang="0">
                    <a:pos x="127" y="22"/>
                  </a:cxn>
                  <a:cxn ang="0">
                    <a:pos x="131" y="18"/>
                  </a:cxn>
                  <a:cxn ang="0">
                    <a:pos x="137" y="19"/>
                  </a:cxn>
                  <a:cxn ang="0">
                    <a:pos x="142" y="24"/>
                  </a:cxn>
                  <a:cxn ang="0">
                    <a:pos x="143" y="31"/>
                  </a:cxn>
                  <a:cxn ang="0">
                    <a:pos x="139" y="38"/>
                  </a:cxn>
                  <a:cxn ang="0">
                    <a:pos x="133" y="43"/>
                  </a:cxn>
                  <a:cxn ang="0">
                    <a:pos x="129" y="47"/>
                  </a:cxn>
                  <a:cxn ang="0">
                    <a:pos x="101" y="48"/>
                  </a:cxn>
                  <a:cxn ang="0">
                    <a:pos x="85" y="51"/>
                  </a:cxn>
                  <a:cxn ang="0">
                    <a:pos x="75" y="53"/>
                  </a:cxn>
                  <a:cxn ang="0">
                    <a:pos x="49" y="60"/>
                  </a:cxn>
                  <a:cxn ang="0">
                    <a:pos x="43" y="58"/>
                  </a:cxn>
                  <a:cxn ang="0">
                    <a:pos x="39" y="54"/>
                  </a:cxn>
                  <a:cxn ang="0">
                    <a:pos x="38" y="51"/>
                  </a:cxn>
                  <a:cxn ang="0">
                    <a:pos x="42" y="48"/>
                  </a:cxn>
                  <a:cxn ang="0">
                    <a:pos x="43" y="42"/>
                  </a:cxn>
                  <a:cxn ang="0">
                    <a:pos x="40" y="41"/>
                  </a:cxn>
                  <a:cxn ang="0">
                    <a:pos x="38" y="44"/>
                  </a:cxn>
                  <a:cxn ang="0">
                    <a:pos x="21" y="47"/>
                  </a:cxn>
                  <a:cxn ang="0">
                    <a:pos x="9" y="44"/>
                  </a:cxn>
                  <a:cxn ang="0">
                    <a:pos x="0" y="41"/>
                  </a:cxn>
                  <a:cxn ang="0">
                    <a:pos x="1" y="36"/>
                  </a:cxn>
                  <a:cxn ang="0">
                    <a:pos x="0" y="32"/>
                  </a:cxn>
                  <a:cxn ang="0">
                    <a:pos x="5" y="31"/>
                  </a:cxn>
                  <a:cxn ang="0">
                    <a:pos x="9" y="28"/>
                  </a:cxn>
                  <a:cxn ang="0">
                    <a:pos x="11" y="27"/>
                  </a:cxn>
                  <a:cxn ang="0">
                    <a:pos x="16" y="21"/>
                  </a:cxn>
                  <a:cxn ang="0">
                    <a:pos x="18" y="17"/>
                  </a:cxn>
                  <a:cxn ang="0">
                    <a:pos x="25" y="15"/>
                  </a:cxn>
                  <a:cxn ang="0">
                    <a:pos x="21" y="13"/>
                  </a:cxn>
                  <a:cxn ang="0">
                    <a:pos x="37" y="10"/>
                  </a:cxn>
                  <a:cxn ang="0">
                    <a:pos x="40" y="13"/>
                  </a:cxn>
                  <a:cxn ang="0">
                    <a:pos x="42" y="17"/>
                  </a:cxn>
                  <a:cxn ang="0">
                    <a:pos x="60" y="19"/>
                  </a:cxn>
                  <a:cxn ang="0">
                    <a:pos x="90" y="32"/>
                  </a:cxn>
                  <a:cxn ang="0">
                    <a:pos x="97" y="31"/>
                  </a:cxn>
                  <a:cxn ang="0">
                    <a:pos x="99" y="27"/>
                  </a:cxn>
                  <a:cxn ang="0">
                    <a:pos x="90" y="26"/>
                  </a:cxn>
                  <a:cxn ang="0">
                    <a:pos x="94" y="24"/>
                  </a:cxn>
                  <a:cxn ang="0">
                    <a:pos x="95" y="19"/>
                  </a:cxn>
                  <a:cxn ang="0">
                    <a:pos x="90" y="18"/>
                  </a:cxn>
                  <a:cxn ang="0">
                    <a:pos x="87" y="15"/>
                  </a:cxn>
                  <a:cxn ang="0">
                    <a:pos x="88" y="8"/>
                  </a:cxn>
                  <a:cxn ang="0">
                    <a:pos x="94" y="3"/>
                  </a:cxn>
                </a:cxnLst>
                <a:rect l="0" t="0" r="r" b="b"/>
                <a:pathLst>
                  <a:path w="143" h="60">
                    <a:moveTo>
                      <a:pt x="99" y="0"/>
                    </a:moveTo>
                    <a:lnTo>
                      <a:pt x="107" y="3"/>
                    </a:lnTo>
                    <a:lnTo>
                      <a:pt x="107" y="8"/>
                    </a:lnTo>
                    <a:lnTo>
                      <a:pt x="108" y="12"/>
                    </a:lnTo>
                    <a:lnTo>
                      <a:pt x="109" y="14"/>
                    </a:lnTo>
                    <a:lnTo>
                      <a:pt x="112" y="18"/>
                    </a:lnTo>
                    <a:lnTo>
                      <a:pt x="116" y="21"/>
                    </a:lnTo>
                    <a:lnTo>
                      <a:pt x="123" y="23"/>
                    </a:lnTo>
                    <a:lnTo>
                      <a:pt x="126" y="23"/>
                    </a:lnTo>
                    <a:lnTo>
                      <a:pt x="127" y="22"/>
                    </a:lnTo>
                    <a:lnTo>
                      <a:pt x="128" y="19"/>
                    </a:lnTo>
                    <a:lnTo>
                      <a:pt x="131" y="18"/>
                    </a:lnTo>
                    <a:lnTo>
                      <a:pt x="133" y="18"/>
                    </a:lnTo>
                    <a:lnTo>
                      <a:pt x="137" y="19"/>
                    </a:lnTo>
                    <a:lnTo>
                      <a:pt x="139" y="21"/>
                    </a:lnTo>
                    <a:lnTo>
                      <a:pt x="142" y="24"/>
                    </a:lnTo>
                    <a:lnTo>
                      <a:pt x="143" y="28"/>
                    </a:lnTo>
                    <a:lnTo>
                      <a:pt x="143" y="31"/>
                    </a:lnTo>
                    <a:lnTo>
                      <a:pt x="141" y="34"/>
                    </a:lnTo>
                    <a:lnTo>
                      <a:pt x="139" y="38"/>
                    </a:lnTo>
                    <a:lnTo>
                      <a:pt x="137" y="41"/>
                    </a:lnTo>
                    <a:lnTo>
                      <a:pt x="133" y="43"/>
                    </a:lnTo>
                    <a:lnTo>
                      <a:pt x="132" y="46"/>
                    </a:lnTo>
                    <a:lnTo>
                      <a:pt x="129" y="47"/>
                    </a:lnTo>
                    <a:lnTo>
                      <a:pt x="103" y="47"/>
                    </a:lnTo>
                    <a:lnTo>
                      <a:pt x="101" y="48"/>
                    </a:lnTo>
                    <a:lnTo>
                      <a:pt x="94" y="49"/>
                    </a:lnTo>
                    <a:lnTo>
                      <a:pt x="85" y="51"/>
                    </a:lnTo>
                    <a:lnTo>
                      <a:pt x="79" y="52"/>
                    </a:lnTo>
                    <a:lnTo>
                      <a:pt x="75" y="53"/>
                    </a:lnTo>
                    <a:lnTo>
                      <a:pt x="63" y="58"/>
                    </a:lnTo>
                    <a:lnTo>
                      <a:pt x="49" y="60"/>
                    </a:lnTo>
                    <a:lnTo>
                      <a:pt x="47" y="60"/>
                    </a:lnTo>
                    <a:lnTo>
                      <a:pt x="43" y="58"/>
                    </a:lnTo>
                    <a:lnTo>
                      <a:pt x="40" y="57"/>
                    </a:lnTo>
                    <a:lnTo>
                      <a:pt x="39" y="54"/>
                    </a:lnTo>
                    <a:lnTo>
                      <a:pt x="38" y="53"/>
                    </a:lnTo>
                    <a:lnTo>
                      <a:pt x="38" y="51"/>
                    </a:lnTo>
                    <a:lnTo>
                      <a:pt x="39" y="49"/>
                    </a:lnTo>
                    <a:lnTo>
                      <a:pt x="42" y="48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43" y="39"/>
                    </a:lnTo>
                    <a:lnTo>
                      <a:pt x="40" y="41"/>
                    </a:lnTo>
                    <a:lnTo>
                      <a:pt x="39" y="42"/>
                    </a:lnTo>
                    <a:lnTo>
                      <a:pt x="38" y="44"/>
                    </a:lnTo>
                    <a:lnTo>
                      <a:pt x="29" y="46"/>
                    </a:lnTo>
                    <a:lnTo>
                      <a:pt x="21" y="47"/>
                    </a:lnTo>
                    <a:lnTo>
                      <a:pt x="16" y="47"/>
                    </a:lnTo>
                    <a:lnTo>
                      <a:pt x="9" y="44"/>
                    </a:lnTo>
                    <a:lnTo>
                      <a:pt x="4" y="44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0" y="32"/>
                    </a:lnTo>
                    <a:lnTo>
                      <a:pt x="3" y="32"/>
                    </a:lnTo>
                    <a:lnTo>
                      <a:pt x="5" y="31"/>
                    </a:lnTo>
                    <a:lnTo>
                      <a:pt x="6" y="29"/>
                    </a:lnTo>
                    <a:lnTo>
                      <a:pt x="9" y="28"/>
                    </a:lnTo>
                    <a:lnTo>
                      <a:pt x="13" y="28"/>
                    </a:lnTo>
                    <a:lnTo>
                      <a:pt x="11" y="27"/>
                    </a:lnTo>
                    <a:lnTo>
                      <a:pt x="11" y="21"/>
                    </a:lnTo>
                    <a:lnTo>
                      <a:pt x="16" y="21"/>
                    </a:lnTo>
                    <a:lnTo>
                      <a:pt x="15" y="19"/>
                    </a:lnTo>
                    <a:lnTo>
                      <a:pt x="18" y="17"/>
                    </a:lnTo>
                    <a:lnTo>
                      <a:pt x="20" y="15"/>
                    </a:lnTo>
                    <a:lnTo>
                      <a:pt x="25" y="15"/>
                    </a:lnTo>
                    <a:lnTo>
                      <a:pt x="23" y="14"/>
                    </a:lnTo>
                    <a:lnTo>
                      <a:pt x="21" y="13"/>
                    </a:lnTo>
                    <a:lnTo>
                      <a:pt x="21" y="10"/>
                    </a:lnTo>
                    <a:lnTo>
                      <a:pt x="37" y="10"/>
                    </a:lnTo>
                    <a:lnTo>
                      <a:pt x="38" y="12"/>
                    </a:lnTo>
                    <a:lnTo>
                      <a:pt x="40" y="13"/>
                    </a:lnTo>
                    <a:lnTo>
                      <a:pt x="42" y="14"/>
                    </a:lnTo>
                    <a:lnTo>
                      <a:pt x="42" y="17"/>
                    </a:lnTo>
                    <a:lnTo>
                      <a:pt x="52" y="17"/>
                    </a:lnTo>
                    <a:lnTo>
                      <a:pt x="60" y="19"/>
                    </a:lnTo>
                    <a:lnTo>
                      <a:pt x="78" y="29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1"/>
                    </a:lnTo>
                    <a:lnTo>
                      <a:pt x="98" y="29"/>
                    </a:lnTo>
                    <a:lnTo>
                      <a:pt x="99" y="27"/>
                    </a:lnTo>
                    <a:lnTo>
                      <a:pt x="92" y="27"/>
                    </a:lnTo>
                    <a:lnTo>
                      <a:pt x="90" y="26"/>
                    </a:lnTo>
                    <a:lnTo>
                      <a:pt x="92" y="26"/>
                    </a:lnTo>
                    <a:lnTo>
                      <a:pt x="94" y="24"/>
                    </a:lnTo>
                    <a:lnTo>
                      <a:pt x="95" y="24"/>
                    </a:lnTo>
                    <a:lnTo>
                      <a:pt x="95" y="19"/>
                    </a:lnTo>
                    <a:lnTo>
                      <a:pt x="93" y="18"/>
                    </a:lnTo>
                    <a:lnTo>
                      <a:pt x="90" y="18"/>
                    </a:lnTo>
                    <a:lnTo>
                      <a:pt x="88" y="17"/>
                    </a:lnTo>
                    <a:lnTo>
                      <a:pt x="87" y="15"/>
                    </a:lnTo>
                    <a:lnTo>
                      <a:pt x="85" y="13"/>
                    </a:lnTo>
                    <a:lnTo>
                      <a:pt x="88" y="8"/>
                    </a:lnTo>
                    <a:lnTo>
                      <a:pt x="90" y="5"/>
                    </a:lnTo>
                    <a:lnTo>
                      <a:pt x="94" y="3"/>
                    </a:lnTo>
                    <a:lnTo>
                      <a:pt x="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249">
                <a:extLst>
                  <a:ext uri="{FF2B5EF4-FFF2-40B4-BE49-F238E27FC236}">
                    <a16:creationId xmlns:a16="http://schemas.microsoft.com/office/drawing/2014/main" id="{6F367991-3E3B-49BF-8CA2-94B267ABD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063" y="2107598"/>
                <a:ext cx="39378" cy="3109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9" y="0"/>
                  </a:cxn>
                  <a:cxn ang="0">
                    <a:pos x="16" y="7"/>
                  </a:cxn>
                  <a:cxn ang="0">
                    <a:pos x="14" y="11"/>
                  </a:cxn>
                  <a:cxn ang="0">
                    <a:pos x="10" y="13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3" y="13"/>
                  </a:cxn>
                  <a:cxn ang="0">
                    <a:pos x="1" y="11"/>
                  </a:cxn>
                  <a:cxn ang="0">
                    <a:pos x="0" y="10"/>
                  </a:cxn>
                  <a:cxn ang="0">
                    <a:pos x="3" y="5"/>
                  </a:cxn>
                  <a:cxn ang="0">
                    <a:pos x="14" y="1"/>
                  </a:cxn>
                  <a:cxn ang="0">
                    <a:pos x="16" y="0"/>
                  </a:cxn>
                </a:cxnLst>
                <a:rect l="0" t="0" r="r" b="b"/>
                <a:pathLst>
                  <a:path w="19" h="15">
                    <a:moveTo>
                      <a:pt x="16" y="0"/>
                    </a:moveTo>
                    <a:lnTo>
                      <a:pt x="19" y="0"/>
                    </a:lnTo>
                    <a:lnTo>
                      <a:pt x="16" y="7"/>
                    </a:lnTo>
                    <a:lnTo>
                      <a:pt x="14" y="11"/>
                    </a:lnTo>
                    <a:lnTo>
                      <a:pt x="10" y="13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14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250">
                <a:extLst>
                  <a:ext uri="{FF2B5EF4-FFF2-40B4-BE49-F238E27FC236}">
                    <a16:creationId xmlns:a16="http://schemas.microsoft.com/office/drawing/2014/main" id="{B83D0A58-E95A-420D-9387-97605AAE6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835" y="2064073"/>
                <a:ext cx="31089" cy="103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15" y="5"/>
                  </a:cxn>
                  <a:cxn ang="0">
                    <a:pos x="3" y="5"/>
                  </a:cxn>
                  <a:cxn ang="0">
                    <a:pos x="2" y="4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5">
                    <a:moveTo>
                      <a:pt x="0" y="0"/>
                    </a:moveTo>
                    <a:lnTo>
                      <a:pt x="15" y="0"/>
                    </a:lnTo>
                    <a:lnTo>
                      <a:pt x="15" y="5"/>
                    </a:lnTo>
                    <a:lnTo>
                      <a:pt x="3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251">
                <a:extLst>
                  <a:ext uri="{FF2B5EF4-FFF2-40B4-BE49-F238E27FC236}">
                    <a16:creationId xmlns:a16="http://schemas.microsoft.com/office/drawing/2014/main" id="{066609A8-F515-466F-AF18-8DA7C311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2161" y="2032983"/>
                <a:ext cx="167876" cy="87051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79" y="2"/>
                  </a:cxn>
                  <a:cxn ang="0">
                    <a:pos x="81" y="4"/>
                  </a:cxn>
                  <a:cxn ang="0">
                    <a:pos x="81" y="7"/>
                  </a:cxn>
                  <a:cxn ang="0">
                    <a:pos x="80" y="8"/>
                  </a:cxn>
                  <a:cxn ang="0">
                    <a:pos x="75" y="10"/>
                  </a:cxn>
                  <a:cxn ang="0">
                    <a:pos x="78" y="15"/>
                  </a:cxn>
                  <a:cxn ang="0">
                    <a:pos x="79" y="17"/>
                  </a:cxn>
                  <a:cxn ang="0">
                    <a:pos x="79" y="19"/>
                  </a:cxn>
                  <a:cxn ang="0">
                    <a:pos x="61" y="32"/>
                  </a:cxn>
                  <a:cxn ang="0">
                    <a:pos x="59" y="32"/>
                  </a:cxn>
                  <a:cxn ang="0">
                    <a:pos x="58" y="30"/>
                  </a:cxn>
                  <a:cxn ang="0">
                    <a:pos x="55" y="25"/>
                  </a:cxn>
                  <a:cxn ang="0">
                    <a:pos x="54" y="24"/>
                  </a:cxn>
                  <a:cxn ang="0">
                    <a:pos x="53" y="22"/>
                  </a:cxn>
                  <a:cxn ang="0">
                    <a:pos x="51" y="20"/>
                  </a:cxn>
                  <a:cxn ang="0">
                    <a:pos x="50" y="24"/>
                  </a:cxn>
                  <a:cxn ang="0">
                    <a:pos x="45" y="32"/>
                  </a:cxn>
                  <a:cxn ang="0">
                    <a:pos x="41" y="33"/>
                  </a:cxn>
                  <a:cxn ang="0">
                    <a:pos x="38" y="33"/>
                  </a:cxn>
                  <a:cxn ang="0">
                    <a:pos x="36" y="37"/>
                  </a:cxn>
                  <a:cxn ang="0">
                    <a:pos x="35" y="39"/>
                  </a:cxn>
                  <a:cxn ang="0">
                    <a:pos x="33" y="41"/>
                  </a:cxn>
                  <a:cxn ang="0">
                    <a:pos x="29" y="42"/>
                  </a:cxn>
                  <a:cxn ang="0">
                    <a:pos x="26" y="41"/>
                  </a:cxn>
                  <a:cxn ang="0">
                    <a:pos x="25" y="39"/>
                  </a:cxn>
                  <a:cxn ang="0">
                    <a:pos x="22" y="38"/>
                  </a:cxn>
                  <a:cxn ang="0">
                    <a:pos x="22" y="36"/>
                  </a:cxn>
                  <a:cxn ang="0">
                    <a:pos x="20" y="37"/>
                  </a:cxn>
                  <a:cxn ang="0">
                    <a:pos x="15" y="37"/>
                  </a:cxn>
                  <a:cxn ang="0">
                    <a:pos x="14" y="36"/>
                  </a:cxn>
                  <a:cxn ang="0">
                    <a:pos x="10" y="36"/>
                  </a:cxn>
                  <a:cxn ang="0">
                    <a:pos x="7" y="37"/>
                  </a:cxn>
                  <a:cxn ang="0">
                    <a:pos x="6" y="39"/>
                  </a:cxn>
                  <a:cxn ang="0">
                    <a:pos x="4" y="39"/>
                  </a:cxn>
                  <a:cxn ang="0">
                    <a:pos x="2" y="38"/>
                  </a:cxn>
                  <a:cxn ang="0">
                    <a:pos x="1" y="36"/>
                  </a:cxn>
                  <a:cxn ang="0">
                    <a:pos x="0" y="34"/>
                  </a:cxn>
                  <a:cxn ang="0">
                    <a:pos x="0" y="32"/>
                  </a:cxn>
                  <a:cxn ang="0">
                    <a:pos x="2" y="30"/>
                  </a:cxn>
                  <a:cxn ang="0">
                    <a:pos x="4" y="29"/>
                  </a:cxn>
                  <a:cxn ang="0">
                    <a:pos x="6" y="28"/>
                  </a:cxn>
                  <a:cxn ang="0">
                    <a:pos x="9" y="25"/>
                  </a:cxn>
                  <a:cxn ang="0">
                    <a:pos x="28" y="18"/>
                  </a:cxn>
                  <a:cxn ang="0">
                    <a:pos x="38" y="8"/>
                  </a:cxn>
                  <a:cxn ang="0">
                    <a:pos x="43" y="4"/>
                  </a:cxn>
                  <a:cxn ang="0">
                    <a:pos x="49" y="3"/>
                  </a:cxn>
                  <a:cxn ang="0">
                    <a:pos x="59" y="3"/>
                  </a:cxn>
                  <a:cxn ang="0">
                    <a:pos x="65" y="2"/>
                  </a:cxn>
                  <a:cxn ang="0">
                    <a:pos x="73" y="0"/>
                  </a:cxn>
                </a:cxnLst>
                <a:rect l="0" t="0" r="r" b="b"/>
                <a:pathLst>
                  <a:path w="81" h="42">
                    <a:moveTo>
                      <a:pt x="73" y="0"/>
                    </a:moveTo>
                    <a:lnTo>
                      <a:pt x="79" y="2"/>
                    </a:lnTo>
                    <a:lnTo>
                      <a:pt x="81" y="4"/>
                    </a:lnTo>
                    <a:lnTo>
                      <a:pt x="81" y="7"/>
                    </a:lnTo>
                    <a:lnTo>
                      <a:pt x="80" y="8"/>
                    </a:lnTo>
                    <a:lnTo>
                      <a:pt x="75" y="10"/>
                    </a:lnTo>
                    <a:lnTo>
                      <a:pt x="78" y="15"/>
                    </a:lnTo>
                    <a:lnTo>
                      <a:pt x="79" y="17"/>
                    </a:lnTo>
                    <a:lnTo>
                      <a:pt x="79" y="19"/>
                    </a:lnTo>
                    <a:lnTo>
                      <a:pt x="61" y="32"/>
                    </a:lnTo>
                    <a:lnTo>
                      <a:pt x="59" y="32"/>
                    </a:lnTo>
                    <a:lnTo>
                      <a:pt x="58" y="30"/>
                    </a:lnTo>
                    <a:lnTo>
                      <a:pt x="55" y="25"/>
                    </a:lnTo>
                    <a:lnTo>
                      <a:pt x="54" y="24"/>
                    </a:lnTo>
                    <a:lnTo>
                      <a:pt x="53" y="22"/>
                    </a:lnTo>
                    <a:lnTo>
                      <a:pt x="51" y="20"/>
                    </a:lnTo>
                    <a:lnTo>
                      <a:pt x="50" y="24"/>
                    </a:lnTo>
                    <a:lnTo>
                      <a:pt x="45" y="32"/>
                    </a:lnTo>
                    <a:lnTo>
                      <a:pt x="41" y="33"/>
                    </a:lnTo>
                    <a:lnTo>
                      <a:pt x="38" y="33"/>
                    </a:lnTo>
                    <a:lnTo>
                      <a:pt x="36" y="37"/>
                    </a:lnTo>
                    <a:lnTo>
                      <a:pt x="35" y="39"/>
                    </a:lnTo>
                    <a:lnTo>
                      <a:pt x="33" y="41"/>
                    </a:lnTo>
                    <a:lnTo>
                      <a:pt x="29" y="42"/>
                    </a:lnTo>
                    <a:lnTo>
                      <a:pt x="26" y="41"/>
                    </a:lnTo>
                    <a:lnTo>
                      <a:pt x="25" y="39"/>
                    </a:lnTo>
                    <a:lnTo>
                      <a:pt x="22" y="38"/>
                    </a:lnTo>
                    <a:lnTo>
                      <a:pt x="22" y="36"/>
                    </a:lnTo>
                    <a:lnTo>
                      <a:pt x="20" y="37"/>
                    </a:lnTo>
                    <a:lnTo>
                      <a:pt x="15" y="37"/>
                    </a:lnTo>
                    <a:lnTo>
                      <a:pt x="14" y="36"/>
                    </a:lnTo>
                    <a:lnTo>
                      <a:pt x="10" y="36"/>
                    </a:lnTo>
                    <a:lnTo>
                      <a:pt x="7" y="37"/>
                    </a:lnTo>
                    <a:lnTo>
                      <a:pt x="6" y="39"/>
                    </a:lnTo>
                    <a:lnTo>
                      <a:pt x="4" y="39"/>
                    </a:lnTo>
                    <a:lnTo>
                      <a:pt x="2" y="38"/>
                    </a:lnTo>
                    <a:lnTo>
                      <a:pt x="1" y="3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4" y="29"/>
                    </a:lnTo>
                    <a:lnTo>
                      <a:pt x="6" y="28"/>
                    </a:lnTo>
                    <a:lnTo>
                      <a:pt x="9" y="25"/>
                    </a:lnTo>
                    <a:lnTo>
                      <a:pt x="28" y="18"/>
                    </a:lnTo>
                    <a:lnTo>
                      <a:pt x="38" y="8"/>
                    </a:lnTo>
                    <a:lnTo>
                      <a:pt x="43" y="4"/>
                    </a:lnTo>
                    <a:lnTo>
                      <a:pt x="49" y="3"/>
                    </a:lnTo>
                    <a:lnTo>
                      <a:pt x="59" y="3"/>
                    </a:lnTo>
                    <a:lnTo>
                      <a:pt x="6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252">
                <a:extLst>
                  <a:ext uri="{FF2B5EF4-FFF2-40B4-BE49-F238E27FC236}">
                    <a16:creationId xmlns:a16="http://schemas.microsoft.com/office/drawing/2014/main" id="{67947C90-662B-4C0C-BA50-1CCB961A9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996" y="1966658"/>
                <a:ext cx="97410" cy="31091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5" y="0"/>
                  </a:cxn>
                  <a:cxn ang="0">
                    <a:pos x="39" y="2"/>
                  </a:cxn>
                  <a:cxn ang="0">
                    <a:pos x="42" y="3"/>
                  </a:cxn>
                  <a:cxn ang="0">
                    <a:pos x="45" y="7"/>
                  </a:cxn>
                  <a:cxn ang="0">
                    <a:pos x="47" y="10"/>
                  </a:cxn>
                  <a:cxn ang="0">
                    <a:pos x="45" y="11"/>
                  </a:cxn>
                  <a:cxn ang="0">
                    <a:pos x="42" y="13"/>
                  </a:cxn>
                  <a:cxn ang="0">
                    <a:pos x="40" y="15"/>
                  </a:cxn>
                  <a:cxn ang="0">
                    <a:pos x="16" y="15"/>
                  </a:cxn>
                  <a:cxn ang="0">
                    <a:pos x="14" y="13"/>
                  </a:cxn>
                  <a:cxn ang="0">
                    <a:pos x="11" y="11"/>
                  </a:cxn>
                  <a:cxn ang="0">
                    <a:pos x="6" y="11"/>
                  </a:cxn>
                  <a:cxn ang="0">
                    <a:pos x="4" y="12"/>
                  </a:cxn>
                  <a:cxn ang="0">
                    <a:pos x="2" y="13"/>
                  </a:cxn>
                  <a:cxn ang="0">
                    <a:pos x="0" y="15"/>
                  </a:cxn>
                  <a:cxn ang="0">
                    <a:pos x="2" y="11"/>
                  </a:cxn>
                  <a:cxn ang="0">
                    <a:pos x="9" y="7"/>
                  </a:cxn>
                  <a:cxn ang="0">
                    <a:pos x="17" y="3"/>
                  </a:cxn>
                  <a:cxn ang="0">
                    <a:pos x="25" y="1"/>
                  </a:cxn>
                  <a:cxn ang="0">
                    <a:pos x="30" y="0"/>
                  </a:cxn>
                </a:cxnLst>
                <a:rect l="0" t="0" r="r" b="b"/>
                <a:pathLst>
                  <a:path w="47" h="15">
                    <a:moveTo>
                      <a:pt x="30" y="0"/>
                    </a:moveTo>
                    <a:lnTo>
                      <a:pt x="35" y="0"/>
                    </a:lnTo>
                    <a:lnTo>
                      <a:pt x="39" y="2"/>
                    </a:lnTo>
                    <a:lnTo>
                      <a:pt x="42" y="3"/>
                    </a:lnTo>
                    <a:lnTo>
                      <a:pt x="45" y="7"/>
                    </a:lnTo>
                    <a:lnTo>
                      <a:pt x="47" y="10"/>
                    </a:lnTo>
                    <a:lnTo>
                      <a:pt x="45" y="11"/>
                    </a:lnTo>
                    <a:lnTo>
                      <a:pt x="42" y="13"/>
                    </a:lnTo>
                    <a:lnTo>
                      <a:pt x="40" y="15"/>
                    </a:lnTo>
                    <a:lnTo>
                      <a:pt x="16" y="15"/>
                    </a:lnTo>
                    <a:lnTo>
                      <a:pt x="14" y="13"/>
                    </a:lnTo>
                    <a:lnTo>
                      <a:pt x="11" y="11"/>
                    </a:lnTo>
                    <a:lnTo>
                      <a:pt x="6" y="11"/>
                    </a:lnTo>
                    <a:lnTo>
                      <a:pt x="4" y="12"/>
                    </a:lnTo>
                    <a:lnTo>
                      <a:pt x="2" y="13"/>
                    </a:lnTo>
                    <a:lnTo>
                      <a:pt x="0" y="15"/>
                    </a:lnTo>
                    <a:lnTo>
                      <a:pt x="2" y="11"/>
                    </a:lnTo>
                    <a:lnTo>
                      <a:pt x="9" y="7"/>
                    </a:lnTo>
                    <a:lnTo>
                      <a:pt x="17" y="3"/>
                    </a:lnTo>
                    <a:lnTo>
                      <a:pt x="25" y="1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253">
                <a:extLst>
                  <a:ext uri="{FF2B5EF4-FFF2-40B4-BE49-F238E27FC236}">
                    <a16:creationId xmlns:a16="http://schemas.microsoft.com/office/drawing/2014/main" id="{92D35903-7B38-42D6-9313-A2F433B1D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069" y="1999820"/>
                <a:ext cx="84976" cy="43527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6" y="0"/>
                  </a:cxn>
                  <a:cxn ang="0">
                    <a:pos x="39" y="1"/>
                  </a:cxn>
                  <a:cxn ang="0">
                    <a:pos x="41" y="4"/>
                  </a:cxn>
                  <a:cxn ang="0">
                    <a:pos x="38" y="6"/>
                  </a:cxn>
                  <a:cxn ang="0">
                    <a:pos x="33" y="7"/>
                  </a:cxn>
                  <a:cxn ang="0">
                    <a:pos x="29" y="9"/>
                  </a:cxn>
                  <a:cxn ang="0">
                    <a:pos x="35" y="9"/>
                  </a:cxn>
                  <a:cxn ang="0">
                    <a:pos x="34" y="15"/>
                  </a:cxn>
                  <a:cxn ang="0">
                    <a:pos x="28" y="19"/>
                  </a:cxn>
                  <a:cxn ang="0">
                    <a:pos x="21" y="20"/>
                  </a:cxn>
                  <a:cxn ang="0">
                    <a:pos x="14" y="21"/>
                  </a:cxn>
                  <a:cxn ang="0">
                    <a:pos x="10" y="21"/>
                  </a:cxn>
                  <a:cxn ang="0">
                    <a:pos x="8" y="19"/>
                  </a:cxn>
                  <a:cxn ang="0">
                    <a:pos x="5" y="18"/>
                  </a:cxn>
                  <a:cxn ang="0">
                    <a:pos x="0" y="13"/>
                  </a:cxn>
                  <a:cxn ang="0">
                    <a:pos x="0" y="10"/>
                  </a:cxn>
                  <a:cxn ang="0">
                    <a:pos x="3" y="5"/>
                  </a:cxn>
                  <a:cxn ang="0">
                    <a:pos x="9" y="2"/>
                  </a:cxn>
                  <a:cxn ang="0">
                    <a:pos x="18" y="1"/>
                  </a:cxn>
                  <a:cxn ang="0">
                    <a:pos x="28" y="0"/>
                  </a:cxn>
                </a:cxnLst>
                <a:rect l="0" t="0" r="r" b="b"/>
                <a:pathLst>
                  <a:path w="41" h="21">
                    <a:moveTo>
                      <a:pt x="28" y="0"/>
                    </a:moveTo>
                    <a:lnTo>
                      <a:pt x="36" y="0"/>
                    </a:lnTo>
                    <a:lnTo>
                      <a:pt x="39" y="1"/>
                    </a:lnTo>
                    <a:lnTo>
                      <a:pt x="41" y="4"/>
                    </a:lnTo>
                    <a:lnTo>
                      <a:pt x="38" y="6"/>
                    </a:lnTo>
                    <a:lnTo>
                      <a:pt x="33" y="7"/>
                    </a:lnTo>
                    <a:lnTo>
                      <a:pt x="29" y="9"/>
                    </a:lnTo>
                    <a:lnTo>
                      <a:pt x="35" y="9"/>
                    </a:lnTo>
                    <a:lnTo>
                      <a:pt x="34" y="15"/>
                    </a:lnTo>
                    <a:lnTo>
                      <a:pt x="28" y="19"/>
                    </a:lnTo>
                    <a:lnTo>
                      <a:pt x="21" y="20"/>
                    </a:lnTo>
                    <a:lnTo>
                      <a:pt x="14" y="21"/>
                    </a:lnTo>
                    <a:lnTo>
                      <a:pt x="10" y="21"/>
                    </a:lnTo>
                    <a:lnTo>
                      <a:pt x="8" y="19"/>
                    </a:lnTo>
                    <a:lnTo>
                      <a:pt x="5" y="18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9" y="2"/>
                    </a:lnTo>
                    <a:lnTo>
                      <a:pt x="18" y="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254">
                <a:extLst>
                  <a:ext uri="{FF2B5EF4-FFF2-40B4-BE49-F238E27FC236}">
                    <a16:creationId xmlns:a16="http://schemas.microsoft.com/office/drawing/2014/main" id="{1F4D8A91-D74F-457B-8557-4ED9EAEAB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8690" y="2003965"/>
                <a:ext cx="29015" cy="2487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8" y="3"/>
                  </a:cxn>
                  <a:cxn ang="0">
                    <a:pos x="9" y="4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4" y="7"/>
                  </a:cxn>
                  <a:cxn ang="0">
                    <a:pos x="13" y="8"/>
                  </a:cxn>
                  <a:cxn ang="0">
                    <a:pos x="12" y="11"/>
                  </a:cxn>
                  <a:cxn ang="0">
                    <a:pos x="10" y="12"/>
                  </a:cxn>
                  <a:cxn ang="0">
                    <a:pos x="5" y="12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14" h="12">
                    <a:moveTo>
                      <a:pt x="3" y="0"/>
                    </a:moveTo>
                    <a:lnTo>
                      <a:pt x="8" y="3"/>
                    </a:lnTo>
                    <a:lnTo>
                      <a:pt x="9" y="4"/>
                    </a:lnTo>
                    <a:lnTo>
                      <a:pt x="12" y="5"/>
                    </a:lnTo>
                    <a:lnTo>
                      <a:pt x="13" y="5"/>
                    </a:lnTo>
                    <a:lnTo>
                      <a:pt x="14" y="7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10" y="12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255">
                <a:extLst>
                  <a:ext uri="{FF2B5EF4-FFF2-40B4-BE49-F238E27FC236}">
                    <a16:creationId xmlns:a16="http://schemas.microsoft.com/office/drawing/2014/main" id="{2472DF4B-F9AB-4578-9C22-FCB602C0B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644" y="2219520"/>
                <a:ext cx="143006" cy="11192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55" y="0"/>
                  </a:cxn>
                  <a:cxn ang="0">
                    <a:pos x="56" y="1"/>
                  </a:cxn>
                  <a:cxn ang="0">
                    <a:pos x="59" y="2"/>
                  </a:cxn>
                  <a:cxn ang="0">
                    <a:pos x="59" y="3"/>
                  </a:cxn>
                  <a:cxn ang="0">
                    <a:pos x="58" y="7"/>
                  </a:cxn>
                  <a:cxn ang="0">
                    <a:pos x="56" y="10"/>
                  </a:cxn>
                  <a:cxn ang="0">
                    <a:pos x="54" y="12"/>
                  </a:cxn>
                  <a:cxn ang="0">
                    <a:pos x="50" y="15"/>
                  </a:cxn>
                  <a:cxn ang="0">
                    <a:pos x="47" y="16"/>
                  </a:cxn>
                  <a:cxn ang="0">
                    <a:pos x="45" y="18"/>
                  </a:cxn>
                  <a:cxn ang="0">
                    <a:pos x="47" y="18"/>
                  </a:cxn>
                  <a:cxn ang="0">
                    <a:pos x="50" y="17"/>
                  </a:cxn>
                  <a:cxn ang="0">
                    <a:pos x="53" y="17"/>
                  </a:cxn>
                  <a:cxn ang="0">
                    <a:pos x="55" y="16"/>
                  </a:cxn>
                  <a:cxn ang="0">
                    <a:pos x="58" y="17"/>
                  </a:cxn>
                  <a:cxn ang="0">
                    <a:pos x="59" y="17"/>
                  </a:cxn>
                  <a:cxn ang="0">
                    <a:pos x="60" y="18"/>
                  </a:cxn>
                  <a:cxn ang="0">
                    <a:pos x="60" y="22"/>
                  </a:cxn>
                  <a:cxn ang="0">
                    <a:pos x="59" y="22"/>
                  </a:cxn>
                  <a:cxn ang="0">
                    <a:pos x="59" y="25"/>
                  </a:cxn>
                  <a:cxn ang="0">
                    <a:pos x="61" y="25"/>
                  </a:cxn>
                  <a:cxn ang="0">
                    <a:pos x="64" y="26"/>
                  </a:cxn>
                  <a:cxn ang="0">
                    <a:pos x="66" y="26"/>
                  </a:cxn>
                  <a:cxn ang="0">
                    <a:pos x="69" y="27"/>
                  </a:cxn>
                  <a:cxn ang="0">
                    <a:pos x="68" y="37"/>
                  </a:cxn>
                  <a:cxn ang="0">
                    <a:pos x="65" y="42"/>
                  </a:cxn>
                  <a:cxn ang="0">
                    <a:pos x="63" y="45"/>
                  </a:cxn>
                  <a:cxn ang="0">
                    <a:pos x="59" y="46"/>
                  </a:cxn>
                  <a:cxn ang="0">
                    <a:pos x="53" y="47"/>
                  </a:cxn>
                  <a:cxn ang="0">
                    <a:pos x="50" y="49"/>
                  </a:cxn>
                  <a:cxn ang="0">
                    <a:pos x="49" y="50"/>
                  </a:cxn>
                  <a:cxn ang="0">
                    <a:pos x="47" y="52"/>
                  </a:cxn>
                  <a:cxn ang="0">
                    <a:pos x="46" y="54"/>
                  </a:cxn>
                  <a:cxn ang="0">
                    <a:pos x="41" y="54"/>
                  </a:cxn>
                  <a:cxn ang="0">
                    <a:pos x="39" y="52"/>
                  </a:cxn>
                  <a:cxn ang="0">
                    <a:pos x="37" y="51"/>
                  </a:cxn>
                  <a:cxn ang="0">
                    <a:pos x="36" y="49"/>
                  </a:cxn>
                  <a:cxn ang="0">
                    <a:pos x="35" y="47"/>
                  </a:cxn>
                  <a:cxn ang="0">
                    <a:pos x="24" y="40"/>
                  </a:cxn>
                  <a:cxn ang="0">
                    <a:pos x="11" y="34"/>
                  </a:cxn>
                  <a:cxn ang="0">
                    <a:pos x="0" y="26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9" y="21"/>
                  </a:cxn>
                  <a:cxn ang="0">
                    <a:pos x="12" y="22"/>
                  </a:cxn>
                  <a:cxn ang="0">
                    <a:pos x="17" y="23"/>
                  </a:cxn>
                  <a:cxn ang="0">
                    <a:pos x="24" y="23"/>
                  </a:cxn>
                  <a:cxn ang="0">
                    <a:pos x="24" y="12"/>
                  </a:cxn>
                  <a:cxn ang="0">
                    <a:pos x="19" y="12"/>
                  </a:cxn>
                  <a:cxn ang="0">
                    <a:pos x="15" y="11"/>
                  </a:cxn>
                  <a:cxn ang="0">
                    <a:pos x="14" y="11"/>
                  </a:cxn>
                  <a:cxn ang="0">
                    <a:pos x="11" y="10"/>
                  </a:cxn>
                  <a:cxn ang="0">
                    <a:pos x="11" y="7"/>
                  </a:cxn>
                  <a:cxn ang="0">
                    <a:pos x="12" y="6"/>
                  </a:cxn>
                  <a:cxn ang="0">
                    <a:pos x="12" y="5"/>
                  </a:cxn>
                  <a:cxn ang="0">
                    <a:pos x="14" y="3"/>
                  </a:cxn>
                  <a:cxn ang="0">
                    <a:pos x="21" y="0"/>
                  </a:cxn>
                </a:cxnLst>
                <a:rect l="0" t="0" r="r" b="b"/>
                <a:pathLst>
                  <a:path w="69" h="54">
                    <a:moveTo>
                      <a:pt x="21" y="0"/>
                    </a:moveTo>
                    <a:lnTo>
                      <a:pt x="55" y="0"/>
                    </a:lnTo>
                    <a:lnTo>
                      <a:pt x="56" y="1"/>
                    </a:lnTo>
                    <a:lnTo>
                      <a:pt x="59" y="2"/>
                    </a:lnTo>
                    <a:lnTo>
                      <a:pt x="59" y="3"/>
                    </a:lnTo>
                    <a:lnTo>
                      <a:pt x="58" y="7"/>
                    </a:lnTo>
                    <a:lnTo>
                      <a:pt x="56" y="10"/>
                    </a:lnTo>
                    <a:lnTo>
                      <a:pt x="54" y="12"/>
                    </a:lnTo>
                    <a:lnTo>
                      <a:pt x="50" y="15"/>
                    </a:lnTo>
                    <a:lnTo>
                      <a:pt x="47" y="16"/>
                    </a:lnTo>
                    <a:lnTo>
                      <a:pt x="45" y="18"/>
                    </a:lnTo>
                    <a:lnTo>
                      <a:pt x="47" y="18"/>
                    </a:lnTo>
                    <a:lnTo>
                      <a:pt x="50" y="17"/>
                    </a:lnTo>
                    <a:lnTo>
                      <a:pt x="53" y="17"/>
                    </a:lnTo>
                    <a:lnTo>
                      <a:pt x="55" y="16"/>
                    </a:lnTo>
                    <a:lnTo>
                      <a:pt x="58" y="17"/>
                    </a:lnTo>
                    <a:lnTo>
                      <a:pt x="59" y="17"/>
                    </a:lnTo>
                    <a:lnTo>
                      <a:pt x="60" y="18"/>
                    </a:lnTo>
                    <a:lnTo>
                      <a:pt x="60" y="22"/>
                    </a:lnTo>
                    <a:lnTo>
                      <a:pt x="59" y="22"/>
                    </a:lnTo>
                    <a:lnTo>
                      <a:pt x="59" y="25"/>
                    </a:lnTo>
                    <a:lnTo>
                      <a:pt x="61" y="25"/>
                    </a:lnTo>
                    <a:lnTo>
                      <a:pt x="64" y="26"/>
                    </a:lnTo>
                    <a:lnTo>
                      <a:pt x="66" y="26"/>
                    </a:lnTo>
                    <a:lnTo>
                      <a:pt x="69" y="27"/>
                    </a:lnTo>
                    <a:lnTo>
                      <a:pt x="68" y="37"/>
                    </a:lnTo>
                    <a:lnTo>
                      <a:pt x="65" y="42"/>
                    </a:lnTo>
                    <a:lnTo>
                      <a:pt x="63" y="45"/>
                    </a:lnTo>
                    <a:lnTo>
                      <a:pt x="59" y="46"/>
                    </a:lnTo>
                    <a:lnTo>
                      <a:pt x="53" y="47"/>
                    </a:lnTo>
                    <a:lnTo>
                      <a:pt x="50" y="49"/>
                    </a:lnTo>
                    <a:lnTo>
                      <a:pt x="49" y="50"/>
                    </a:lnTo>
                    <a:lnTo>
                      <a:pt x="47" y="52"/>
                    </a:lnTo>
                    <a:lnTo>
                      <a:pt x="46" y="54"/>
                    </a:lnTo>
                    <a:lnTo>
                      <a:pt x="41" y="54"/>
                    </a:lnTo>
                    <a:lnTo>
                      <a:pt x="39" y="52"/>
                    </a:lnTo>
                    <a:lnTo>
                      <a:pt x="37" y="51"/>
                    </a:lnTo>
                    <a:lnTo>
                      <a:pt x="36" y="49"/>
                    </a:lnTo>
                    <a:lnTo>
                      <a:pt x="35" y="47"/>
                    </a:lnTo>
                    <a:lnTo>
                      <a:pt x="24" y="40"/>
                    </a:lnTo>
                    <a:lnTo>
                      <a:pt x="11" y="34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9" y="21"/>
                    </a:lnTo>
                    <a:lnTo>
                      <a:pt x="12" y="22"/>
                    </a:lnTo>
                    <a:lnTo>
                      <a:pt x="17" y="23"/>
                    </a:lnTo>
                    <a:lnTo>
                      <a:pt x="24" y="23"/>
                    </a:lnTo>
                    <a:lnTo>
                      <a:pt x="24" y="12"/>
                    </a:lnTo>
                    <a:lnTo>
                      <a:pt x="19" y="12"/>
                    </a:lnTo>
                    <a:lnTo>
                      <a:pt x="15" y="11"/>
                    </a:lnTo>
                    <a:lnTo>
                      <a:pt x="14" y="11"/>
                    </a:lnTo>
                    <a:lnTo>
                      <a:pt x="11" y="10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2" y="5"/>
                    </a:lnTo>
                    <a:lnTo>
                      <a:pt x="14" y="3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256">
                <a:extLst>
                  <a:ext uri="{FF2B5EF4-FFF2-40B4-BE49-F238E27FC236}">
                    <a16:creationId xmlns:a16="http://schemas.microsoft.com/office/drawing/2014/main" id="{F9B997A3-E7D2-4FC0-9B83-89A6BF657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830" y="2074435"/>
                <a:ext cx="157514" cy="80833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52" y="4"/>
                  </a:cxn>
                  <a:cxn ang="0">
                    <a:pos x="62" y="5"/>
                  </a:cxn>
                  <a:cxn ang="0">
                    <a:pos x="66" y="2"/>
                  </a:cxn>
                  <a:cxn ang="0">
                    <a:pos x="75" y="4"/>
                  </a:cxn>
                  <a:cxn ang="0">
                    <a:pos x="76" y="12"/>
                  </a:cxn>
                  <a:cxn ang="0">
                    <a:pos x="74" y="38"/>
                  </a:cxn>
                  <a:cxn ang="0">
                    <a:pos x="66" y="39"/>
                  </a:cxn>
                  <a:cxn ang="0">
                    <a:pos x="44" y="38"/>
                  </a:cxn>
                  <a:cxn ang="0">
                    <a:pos x="45" y="34"/>
                  </a:cxn>
                  <a:cxn ang="0">
                    <a:pos x="46" y="31"/>
                  </a:cxn>
                  <a:cxn ang="0">
                    <a:pos x="47" y="28"/>
                  </a:cxn>
                  <a:cxn ang="0">
                    <a:pos x="51" y="26"/>
                  </a:cxn>
                  <a:cxn ang="0">
                    <a:pos x="56" y="24"/>
                  </a:cxn>
                  <a:cxn ang="0">
                    <a:pos x="56" y="23"/>
                  </a:cxn>
                  <a:cxn ang="0">
                    <a:pos x="52" y="22"/>
                  </a:cxn>
                  <a:cxn ang="0">
                    <a:pos x="32" y="24"/>
                  </a:cxn>
                  <a:cxn ang="0">
                    <a:pos x="21" y="26"/>
                  </a:cxn>
                  <a:cxn ang="0">
                    <a:pos x="17" y="23"/>
                  </a:cxn>
                  <a:cxn ang="0">
                    <a:pos x="11" y="22"/>
                  </a:cxn>
                  <a:cxn ang="0">
                    <a:pos x="5" y="17"/>
                  </a:cxn>
                  <a:cxn ang="0">
                    <a:pos x="0" y="13"/>
                  </a:cxn>
                  <a:cxn ang="0">
                    <a:pos x="1" y="7"/>
                  </a:cxn>
                  <a:cxn ang="0">
                    <a:pos x="0" y="2"/>
                  </a:cxn>
                  <a:cxn ang="0">
                    <a:pos x="10" y="4"/>
                  </a:cxn>
                  <a:cxn ang="0">
                    <a:pos x="35" y="19"/>
                  </a:cxn>
                  <a:cxn ang="0">
                    <a:pos x="26" y="12"/>
                  </a:cxn>
                  <a:cxn ang="0">
                    <a:pos x="32" y="8"/>
                  </a:cxn>
                  <a:cxn ang="0">
                    <a:pos x="42" y="14"/>
                  </a:cxn>
                  <a:cxn ang="0">
                    <a:pos x="49" y="7"/>
                  </a:cxn>
                  <a:cxn ang="0">
                    <a:pos x="36" y="4"/>
                  </a:cxn>
                  <a:cxn ang="0">
                    <a:pos x="37" y="0"/>
                  </a:cxn>
                </a:cxnLst>
                <a:rect l="0" t="0" r="r" b="b"/>
                <a:pathLst>
                  <a:path w="76" h="39">
                    <a:moveTo>
                      <a:pt x="37" y="0"/>
                    </a:moveTo>
                    <a:lnTo>
                      <a:pt x="46" y="0"/>
                    </a:lnTo>
                    <a:lnTo>
                      <a:pt x="49" y="2"/>
                    </a:lnTo>
                    <a:lnTo>
                      <a:pt x="52" y="4"/>
                    </a:lnTo>
                    <a:lnTo>
                      <a:pt x="56" y="5"/>
                    </a:lnTo>
                    <a:lnTo>
                      <a:pt x="62" y="5"/>
                    </a:lnTo>
                    <a:lnTo>
                      <a:pt x="64" y="3"/>
                    </a:lnTo>
                    <a:lnTo>
                      <a:pt x="66" y="2"/>
                    </a:lnTo>
                    <a:lnTo>
                      <a:pt x="72" y="2"/>
                    </a:lnTo>
                    <a:lnTo>
                      <a:pt x="75" y="4"/>
                    </a:lnTo>
                    <a:lnTo>
                      <a:pt x="76" y="7"/>
                    </a:lnTo>
                    <a:lnTo>
                      <a:pt x="76" y="12"/>
                    </a:lnTo>
                    <a:lnTo>
                      <a:pt x="72" y="31"/>
                    </a:lnTo>
                    <a:lnTo>
                      <a:pt x="74" y="38"/>
                    </a:lnTo>
                    <a:lnTo>
                      <a:pt x="70" y="38"/>
                    </a:lnTo>
                    <a:lnTo>
                      <a:pt x="66" y="39"/>
                    </a:lnTo>
                    <a:lnTo>
                      <a:pt x="45" y="39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5" y="34"/>
                    </a:lnTo>
                    <a:lnTo>
                      <a:pt x="47" y="33"/>
                    </a:lnTo>
                    <a:lnTo>
                      <a:pt x="46" y="31"/>
                    </a:lnTo>
                    <a:lnTo>
                      <a:pt x="47" y="29"/>
                    </a:lnTo>
                    <a:lnTo>
                      <a:pt x="47" y="28"/>
                    </a:lnTo>
                    <a:lnTo>
                      <a:pt x="50" y="27"/>
                    </a:lnTo>
                    <a:lnTo>
                      <a:pt x="51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7" y="23"/>
                    </a:lnTo>
                    <a:lnTo>
                      <a:pt x="56" y="23"/>
                    </a:lnTo>
                    <a:lnTo>
                      <a:pt x="54" y="22"/>
                    </a:lnTo>
                    <a:lnTo>
                      <a:pt x="52" y="22"/>
                    </a:lnTo>
                    <a:lnTo>
                      <a:pt x="44" y="23"/>
                    </a:lnTo>
                    <a:lnTo>
                      <a:pt x="32" y="24"/>
                    </a:lnTo>
                    <a:lnTo>
                      <a:pt x="22" y="26"/>
                    </a:lnTo>
                    <a:lnTo>
                      <a:pt x="21" y="26"/>
                    </a:lnTo>
                    <a:lnTo>
                      <a:pt x="19" y="24"/>
                    </a:lnTo>
                    <a:lnTo>
                      <a:pt x="17" y="23"/>
                    </a:lnTo>
                    <a:lnTo>
                      <a:pt x="17" y="22"/>
                    </a:lnTo>
                    <a:lnTo>
                      <a:pt x="11" y="22"/>
                    </a:lnTo>
                    <a:lnTo>
                      <a:pt x="10" y="17"/>
                    </a:lnTo>
                    <a:lnTo>
                      <a:pt x="5" y="17"/>
                    </a:lnTo>
                    <a:lnTo>
                      <a:pt x="2" y="14"/>
                    </a:lnTo>
                    <a:lnTo>
                      <a:pt x="0" y="1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10" y="4"/>
                    </a:lnTo>
                    <a:lnTo>
                      <a:pt x="29" y="19"/>
                    </a:lnTo>
                    <a:lnTo>
                      <a:pt x="35" y="19"/>
                    </a:lnTo>
                    <a:lnTo>
                      <a:pt x="30" y="16"/>
                    </a:lnTo>
                    <a:lnTo>
                      <a:pt x="26" y="12"/>
                    </a:lnTo>
                    <a:lnTo>
                      <a:pt x="26" y="7"/>
                    </a:lnTo>
                    <a:lnTo>
                      <a:pt x="32" y="8"/>
                    </a:lnTo>
                    <a:lnTo>
                      <a:pt x="37" y="10"/>
                    </a:lnTo>
                    <a:lnTo>
                      <a:pt x="42" y="14"/>
                    </a:lnTo>
                    <a:lnTo>
                      <a:pt x="49" y="16"/>
                    </a:lnTo>
                    <a:lnTo>
                      <a:pt x="49" y="7"/>
                    </a:lnTo>
                    <a:lnTo>
                      <a:pt x="41" y="7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257">
                <a:extLst>
                  <a:ext uri="{FF2B5EF4-FFF2-40B4-BE49-F238E27FC236}">
                    <a16:creationId xmlns:a16="http://schemas.microsoft.com/office/drawing/2014/main" id="{5A0DC36E-0A99-46A6-9BF0-9523F93C9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110" y="2397768"/>
                <a:ext cx="93265" cy="55962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0" y="0"/>
                  </a:cxn>
                  <a:cxn ang="0">
                    <a:pos x="26" y="3"/>
                  </a:cxn>
                  <a:cxn ang="0">
                    <a:pos x="34" y="8"/>
                  </a:cxn>
                  <a:cxn ang="0">
                    <a:pos x="41" y="15"/>
                  </a:cxn>
                  <a:cxn ang="0">
                    <a:pos x="45" y="21"/>
                  </a:cxn>
                  <a:cxn ang="0">
                    <a:pos x="42" y="23"/>
                  </a:cxn>
                  <a:cxn ang="0">
                    <a:pos x="35" y="27"/>
                  </a:cxn>
                  <a:cxn ang="0">
                    <a:pos x="20" y="23"/>
                  </a:cxn>
                  <a:cxn ang="0">
                    <a:pos x="11" y="21"/>
                  </a:cxn>
                  <a:cxn ang="0">
                    <a:pos x="3" y="17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1" y="13"/>
                  </a:cxn>
                  <a:cxn ang="0">
                    <a:pos x="8" y="13"/>
                  </a:cxn>
                  <a:cxn ang="0">
                    <a:pos x="11" y="10"/>
                  </a:cxn>
                  <a:cxn ang="0">
                    <a:pos x="12" y="8"/>
                  </a:cxn>
                  <a:cxn ang="0">
                    <a:pos x="12" y="7"/>
                  </a:cxn>
                  <a:cxn ang="0">
                    <a:pos x="15" y="2"/>
                  </a:cxn>
                  <a:cxn ang="0">
                    <a:pos x="17" y="0"/>
                  </a:cxn>
                </a:cxnLst>
                <a:rect l="0" t="0" r="r" b="b"/>
                <a:pathLst>
                  <a:path w="45" h="27">
                    <a:moveTo>
                      <a:pt x="17" y="0"/>
                    </a:moveTo>
                    <a:lnTo>
                      <a:pt x="20" y="0"/>
                    </a:lnTo>
                    <a:lnTo>
                      <a:pt x="26" y="3"/>
                    </a:lnTo>
                    <a:lnTo>
                      <a:pt x="34" y="8"/>
                    </a:lnTo>
                    <a:lnTo>
                      <a:pt x="41" y="15"/>
                    </a:lnTo>
                    <a:lnTo>
                      <a:pt x="45" y="21"/>
                    </a:lnTo>
                    <a:lnTo>
                      <a:pt x="42" y="23"/>
                    </a:lnTo>
                    <a:lnTo>
                      <a:pt x="35" y="27"/>
                    </a:lnTo>
                    <a:lnTo>
                      <a:pt x="20" y="23"/>
                    </a:lnTo>
                    <a:lnTo>
                      <a:pt x="11" y="21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1" y="13"/>
                    </a:lnTo>
                    <a:lnTo>
                      <a:pt x="8" y="13"/>
                    </a:lnTo>
                    <a:lnTo>
                      <a:pt x="11" y="10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15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258">
                <a:extLst>
                  <a:ext uri="{FF2B5EF4-FFF2-40B4-BE49-F238E27FC236}">
                    <a16:creationId xmlns:a16="http://schemas.microsoft.com/office/drawing/2014/main" id="{443B8221-D1F4-40AE-9904-3E33D7EEC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158" y="2198793"/>
                <a:ext cx="126426" cy="101561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0" y="0"/>
                  </a:cxn>
                  <a:cxn ang="0">
                    <a:pos x="34" y="1"/>
                  </a:cxn>
                  <a:cxn ang="0">
                    <a:pos x="47" y="3"/>
                  </a:cxn>
                  <a:cxn ang="0">
                    <a:pos x="61" y="5"/>
                  </a:cxn>
                  <a:cxn ang="0">
                    <a:pos x="61" y="11"/>
                  </a:cxn>
                  <a:cxn ang="0">
                    <a:pos x="58" y="12"/>
                  </a:cxn>
                  <a:cxn ang="0">
                    <a:pos x="56" y="15"/>
                  </a:cxn>
                  <a:cxn ang="0">
                    <a:pos x="53" y="16"/>
                  </a:cxn>
                  <a:cxn ang="0">
                    <a:pos x="49" y="22"/>
                  </a:cxn>
                  <a:cxn ang="0">
                    <a:pos x="44" y="27"/>
                  </a:cxn>
                  <a:cxn ang="0">
                    <a:pos x="38" y="31"/>
                  </a:cxn>
                  <a:cxn ang="0">
                    <a:pos x="30" y="32"/>
                  </a:cxn>
                  <a:cxn ang="0">
                    <a:pos x="27" y="32"/>
                  </a:cxn>
                  <a:cxn ang="0">
                    <a:pos x="25" y="31"/>
                  </a:cxn>
                  <a:cxn ang="0">
                    <a:pos x="20" y="31"/>
                  </a:cxn>
                  <a:cxn ang="0">
                    <a:pos x="20" y="33"/>
                  </a:cxn>
                  <a:cxn ang="0">
                    <a:pos x="19" y="36"/>
                  </a:cxn>
                  <a:cxn ang="0">
                    <a:pos x="24" y="36"/>
                  </a:cxn>
                  <a:cxn ang="0">
                    <a:pos x="23" y="40"/>
                  </a:cxn>
                  <a:cxn ang="0">
                    <a:pos x="22" y="42"/>
                  </a:cxn>
                  <a:cxn ang="0">
                    <a:pos x="15" y="49"/>
                  </a:cxn>
                  <a:cxn ang="0">
                    <a:pos x="7" y="49"/>
                  </a:cxn>
                  <a:cxn ang="0">
                    <a:pos x="7" y="37"/>
                  </a:cxn>
                  <a:cxn ang="0">
                    <a:pos x="3" y="31"/>
                  </a:cxn>
                  <a:cxn ang="0">
                    <a:pos x="3" y="23"/>
                  </a:cxn>
                  <a:cxn ang="0">
                    <a:pos x="0" y="17"/>
                  </a:cxn>
                  <a:cxn ang="0">
                    <a:pos x="0" y="10"/>
                  </a:cxn>
                  <a:cxn ang="0">
                    <a:pos x="10" y="10"/>
                  </a:cxn>
                  <a:cxn ang="0">
                    <a:pos x="10" y="6"/>
                  </a:cxn>
                  <a:cxn ang="0">
                    <a:pos x="12" y="5"/>
                  </a:cxn>
                  <a:cxn ang="0">
                    <a:pos x="13" y="2"/>
                  </a:cxn>
                  <a:cxn ang="0">
                    <a:pos x="14" y="1"/>
                  </a:cxn>
                  <a:cxn ang="0">
                    <a:pos x="17" y="0"/>
                  </a:cxn>
                </a:cxnLst>
                <a:rect l="0" t="0" r="r" b="b"/>
                <a:pathLst>
                  <a:path w="61" h="49">
                    <a:moveTo>
                      <a:pt x="17" y="0"/>
                    </a:moveTo>
                    <a:lnTo>
                      <a:pt x="20" y="0"/>
                    </a:lnTo>
                    <a:lnTo>
                      <a:pt x="34" y="1"/>
                    </a:lnTo>
                    <a:lnTo>
                      <a:pt x="47" y="3"/>
                    </a:lnTo>
                    <a:lnTo>
                      <a:pt x="61" y="5"/>
                    </a:lnTo>
                    <a:lnTo>
                      <a:pt x="61" y="11"/>
                    </a:lnTo>
                    <a:lnTo>
                      <a:pt x="58" y="12"/>
                    </a:lnTo>
                    <a:lnTo>
                      <a:pt x="56" y="15"/>
                    </a:lnTo>
                    <a:lnTo>
                      <a:pt x="53" y="16"/>
                    </a:lnTo>
                    <a:lnTo>
                      <a:pt x="49" y="22"/>
                    </a:lnTo>
                    <a:lnTo>
                      <a:pt x="44" y="27"/>
                    </a:lnTo>
                    <a:lnTo>
                      <a:pt x="38" y="31"/>
                    </a:lnTo>
                    <a:lnTo>
                      <a:pt x="30" y="32"/>
                    </a:lnTo>
                    <a:lnTo>
                      <a:pt x="27" y="32"/>
                    </a:lnTo>
                    <a:lnTo>
                      <a:pt x="25" y="31"/>
                    </a:lnTo>
                    <a:lnTo>
                      <a:pt x="20" y="31"/>
                    </a:lnTo>
                    <a:lnTo>
                      <a:pt x="20" y="33"/>
                    </a:lnTo>
                    <a:lnTo>
                      <a:pt x="19" y="36"/>
                    </a:lnTo>
                    <a:lnTo>
                      <a:pt x="24" y="36"/>
                    </a:lnTo>
                    <a:lnTo>
                      <a:pt x="23" y="40"/>
                    </a:lnTo>
                    <a:lnTo>
                      <a:pt x="22" y="42"/>
                    </a:lnTo>
                    <a:lnTo>
                      <a:pt x="15" y="49"/>
                    </a:lnTo>
                    <a:lnTo>
                      <a:pt x="7" y="49"/>
                    </a:lnTo>
                    <a:lnTo>
                      <a:pt x="7" y="37"/>
                    </a:lnTo>
                    <a:lnTo>
                      <a:pt x="3" y="31"/>
                    </a:lnTo>
                    <a:lnTo>
                      <a:pt x="3" y="23"/>
                    </a:lnTo>
                    <a:lnTo>
                      <a:pt x="0" y="17"/>
                    </a:lnTo>
                    <a:lnTo>
                      <a:pt x="0" y="10"/>
                    </a:lnTo>
                    <a:lnTo>
                      <a:pt x="10" y="10"/>
                    </a:lnTo>
                    <a:lnTo>
                      <a:pt x="10" y="6"/>
                    </a:lnTo>
                    <a:lnTo>
                      <a:pt x="12" y="5"/>
                    </a:lnTo>
                    <a:lnTo>
                      <a:pt x="13" y="2"/>
                    </a:lnTo>
                    <a:lnTo>
                      <a:pt x="14" y="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259">
                <a:extLst>
                  <a:ext uri="{FF2B5EF4-FFF2-40B4-BE49-F238E27FC236}">
                    <a16:creationId xmlns:a16="http://schemas.microsoft.com/office/drawing/2014/main" id="{DECE8683-30D4-4D80-9C44-A20C7D9C1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8380" y="2018475"/>
                <a:ext cx="41451" cy="33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1"/>
                  </a:cxn>
                  <a:cxn ang="0">
                    <a:pos x="10" y="5"/>
                  </a:cxn>
                  <a:cxn ang="0">
                    <a:pos x="15" y="9"/>
                  </a:cxn>
                  <a:cxn ang="0">
                    <a:pos x="20" y="11"/>
                  </a:cxn>
                  <a:cxn ang="0">
                    <a:pos x="20" y="14"/>
                  </a:cxn>
                  <a:cxn ang="0">
                    <a:pos x="18" y="15"/>
                  </a:cxn>
                  <a:cxn ang="0">
                    <a:pos x="16" y="16"/>
                  </a:cxn>
                  <a:cxn ang="0">
                    <a:pos x="11" y="16"/>
                  </a:cxn>
                  <a:cxn ang="0">
                    <a:pos x="10" y="14"/>
                  </a:cxn>
                  <a:cxn ang="0">
                    <a:pos x="6" y="11"/>
                  </a:cxn>
                  <a:cxn ang="0">
                    <a:pos x="3" y="9"/>
                  </a:cxn>
                  <a:cxn ang="0">
                    <a:pos x="2" y="6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w="20" h="16">
                    <a:moveTo>
                      <a:pt x="0" y="0"/>
                    </a:moveTo>
                    <a:lnTo>
                      <a:pt x="6" y="1"/>
                    </a:lnTo>
                    <a:lnTo>
                      <a:pt x="10" y="5"/>
                    </a:lnTo>
                    <a:lnTo>
                      <a:pt x="15" y="9"/>
                    </a:lnTo>
                    <a:lnTo>
                      <a:pt x="20" y="11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6" y="16"/>
                    </a:lnTo>
                    <a:lnTo>
                      <a:pt x="11" y="16"/>
                    </a:lnTo>
                    <a:lnTo>
                      <a:pt x="10" y="14"/>
                    </a:lnTo>
                    <a:lnTo>
                      <a:pt x="6" y="11"/>
                    </a:lnTo>
                    <a:lnTo>
                      <a:pt x="3" y="9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260">
                <a:extLst>
                  <a:ext uri="{FF2B5EF4-FFF2-40B4-BE49-F238E27FC236}">
                    <a16:creationId xmlns:a16="http://schemas.microsoft.com/office/drawing/2014/main" id="{0CE6E764-189F-4A0E-A474-F2FD3342B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50" y="2132468"/>
                <a:ext cx="29015" cy="2280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1" y="1"/>
                  </a:cxn>
                  <a:cxn ang="0">
                    <a:pos x="13" y="3"/>
                  </a:cxn>
                  <a:cxn ang="0">
                    <a:pos x="14" y="5"/>
                  </a:cxn>
                  <a:cxn ang="0">
                    <a:pos x="14" y="9"/>
                  </a:cxn>
                  <a:cxn ang="0">
                    <a:pos x="11" y="11"/>
                  </a:cxn>
                  <a:cxn ang="0">
                    <a:pos x="0" y="11"/>
                  </a:cxn>
                  <a:cxn ang="0">
                    <a:pos x="1" y="8"/>
                  </a:cxn>
                  <a:cxn ang="0">
                    <a:pos x="3" y="5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11" y="0"/>
                  </a:cxn>
                </a:cxnLst>
                <a:rect l="0" t="0" r="r" b="b"/>
                <a:pathLst>
                  <a:path w="14" h="11">
                    <a:moveTo>
                      <a:pt x="11" y="0"/>
                    </a:moveTo>
                    <a:lnTo>
                      <a:pt x="11" y="1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0" y="11"/>
                    </a:lnTo>
                    <a:lnTo>
                      <a:pt x="1" y="8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261">
                <a:extLst>
                  <a:ext uri="{FF2B5EF4-FFF2-40B4-BE49-F238E27FC236}">
                    <a16:creationId xmlns:a16="http://schemas.microsoft.com/office/drawing/2014/main" id="{8AEF95D2-FEB0-43AD-A2C2-0C4F4BE35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744" y="1933495"/>
                <a:ext cx="155441" cy="84979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7" y="0"/>
                  </a:cxn>
                  <a:cxn ang="0">
                    <a:pos x="20" y="3"/>
                  </a:cxn>
                  <a:cxn ang="0">
                    <a:pos x="22" y="4"/>
                  </a:cxn>
                  <a:cxn ang="0">
                    <a:pos x="26" y="8"/>
                  </a:cxn>
                  <a:cxn ang="0">
                    <a:pos x="31" y="8"/>
                  </a:cxn>
                  <a:cxn ang="0">
                    <a:pos x="32" y="6"/>
                  </a:cxn>
                  <a:cxn ang="0">
                    <a:pos x="35" y="4"/>
                  </a:cxn>
                  <a:cxn ang="0">
                    <a:pos x="40" y="4"/>
                  </a:cxn>
                  <a:cxn ang="0">
                    <a:pos x="44" y="8"/>
                  </a:cxn>
                  <a:cxn ang="0">
                    <a:pos x="45" y="11"/>
                  </a:cxn>
                  <a:cxn ang="0">
                    <a:pos x="46" y="12"/>
                  </a:cxn>
                  <a:cxn ang="0">
                    <a:pos x="47" y="14"/>
                  </a:cxn>
                  <a:cxn ang="0">
                    <a:pos x="50" y="14"/>
                  </a:cxn>
                  <a:cxn ang="0">
                    <a:pos x="51" y="12"/>
                  </a:cxn>
                  <a:cxn ang="0">
                    <a:pos x="54" y="11"/>
                  </a:cxn>
                  <a:cxn ang="0">
                    <a:pos x="55" y="11"/>
                  </a:cxn>
                  <a:cxn ang="0">
                    <a:pos x="59" y="12"/>
                  </a:cxn>
                  <a:cxn ang="0">
                    <a:pos x="61" y="13"/>
                  </a:cxn>
                  <a:cxn ang="0">
                    <a:pos x="67" y="19"/>
                  </a:cxn>
                  <a:cxn ang="0">
                    <a:pos x="65" y="22"/>
                  </a:cxn>
                  <a:cxn ang="0">
                    <a:pos x="64" y="24"/>
                  </a:cxn>
                  <a:cxn ang="0">
                    <a:pos x="66" y="26"/>
                  </a:cxn>
                  <a:cxn ang="0">
                    <a:pos x="69" y="28"/>
                  </a:cxn>
                  <a:cxn ang="0">
                    <a:pos x="72" y="29"/>
                  </a:cxn>
                  <a:cxn ang="0">
                    <a:pos x="75" y="34"/>
                  </a:cxn>
                  <a:cxn ang="0">
                    <a:pos x="75" y="37"/>
                  </a:cxn>
                  <a:cxn ang="0">
                    <a:pos x="74" y="38"/>
                  </a:cxn>
                  <a:cxn ang="0">
                    <a:pos x="71" y="39"/>
                  </a:cxn>
                  <a:cxn ang="0">
                    <a:pos x="70" y="41"/>
                  </a:cxn>
                  <a:cxn ang="0">
                    <a:pos x="64" y="41"/>
                  </a:cxn>
                  <a:cxn ang="0">
                    <a:pos x="54" y="31"/>
                  </a:cxn>
                  <a:cxn ang="0">
                    <a:pos x="45" y="31"/>
                  </a:cxn>
                  <a:cxn ang="0">
                    <a:pos x="40" y="29"/>
                  </a:cxn>
                  <a:cxn ang="0">
                    <a:pos x="36" y="28"/>
                  </a:cxn>
                  <a:cxn ang="0">
                    <a:pos x="31" y="28"/>
                  </a:cxn>
                  <a:cxn ang="0">
                    <a:pos x="30" y="27"/>
                  </a:cxn>
                  <a:cxn ang="0">
                    <a:pos x="27" y="26"/>
                  </a:cxn>
                  <a:cxn ang="0">
                    <a:pos x="23" y="26"/>
                  </a:cxn>
                  <a:cxn ang="0">
                    <a:pos x="21" y="27"/>
                  </a:cxn>
                  <a:cxn ang="0">
                    <a:pos x="11" y="27"/>
                  </a:cxn>
                  <a:cxn ang="0">
                    <a:pos x="8" y="26"/>
                  </a:cxn>
                  <a:cxn ang="0">
                    <a:pos x="6" y="23"/>
                  </a:cxn>
                  <a:cxn ang="0">
                    <a:pos x="8" y="21"/>
                  </a:cxn>
                  <a:cxn ang="0">
                    <a:pos x="12" y="21"/>
                  </a:cxn>
                  <a:cxn ang="0">
                    <a:pos x="15" y="19"/>
                  </a:cxn>
                  <a:cxn ang="0">
                    <a:pos x="18" y="19"/>
                  </a:cxn>
                  <a:cxn ang="0">
                    <a:pos x="17" y="18"/>
                  </a:cxn>
                  <a:cxn ang="0">
                    <a:pos x="17" y="16"/>
                  </a:cxn>
                  <a:cxn ang="0">
                    <a:pos x="18" y="14"/>
                  </a:cxn>
                  <a:cxn ang="0">
                    <a:pos x="13" y="14"/>
                  </a:cxn>
                  <a:cxn ang="0">
                    <a:pos x="11" y="16"/>
                  </a:cxn>
                  <a:cxn ang="0">
                    <a:pos x="6" y="16"/>
                  </a:cxn>
                  <a:cxn ang="0">
                    <a:pos x="5" y="14"/>
                  </a:cxn>
                  <a:cxn ang="0">
                    <a:pos x="7" y="9"/>
                  </a:cxn>
                  <a:cxn ang="0">
                    <a:pos x="3" y="9"/>
                  </a:cxn>
                  <a:cxn ang="0">
                    <a:pos x="1" y="8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3" y="3"/>
                  </a:cxn>
                  <a:cxn ang="0">
                    <a:pos x="6" y="2"/>
                  </a:cxn>
                  <a:cxn ang="0">
                    <a:pos x="10" y="0"/>
                  </a:cxn>
                </a:cxnLst>
                <a:rect l="0" t="0" r="r" b="b"/>
                <a:pathLst>
                  <a:path w="75" h="41">
                    <a:moveTo>
                      <a:pt x="10" y="0"/>
                    </a:moveTo>
                    <a:lnTo>
                      <a:pt x="17" y="0"/>
                    </a:lnTo>
                    <a:lnTo>
                      <a:pt x="20" y="3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31" y="8"/>
                    </a:lnTo>
                    <a:lnTo>
                      <a:pt x="32" y="6"/>
                    </a:lnTo>
                    <a:lnTo>
                      <a:pt x="35" y="4"/>
                    </a:lnTo>
                    <a:lnTo>
                      <a:pt x="40" y="4"/>
                    </a:lnTo>
                    <a:lnTo>
                      <a:pt x="44" y="8"/>
                    </a:lnTo>
                    <a:lnTo>
                      <a:pt x="45" y="11"/>
                    </a:lnTo>
                    <a:lnTo>
                      <a:pt x="46" y="12"/>
                    </a:lnTo>
                    <a:lnTo>
                      <a:pt x="47" y="14"/>
                    </a:lnTo>
                    <a:lnTo>
                      <a:pt x="50" y="14"/>
                    </a:lnTo>
                    <a:lnTo>
                      <a:pt x="51" y="12"/>
                    </a:lnTo>
                    <a:lnTo>
                      <a:pt x="54" y="11"/>
                    </a:lnTo>
                    <a:lnTo>
                      <a:pt x="55" y="11"/>
                    </a:lnTo>
                    <a:lnTo>
                      <a:pt x="59" y="12"/>
                    </a:lnTo>
                    <a:lnTo>
                      <a:pt x="61" y="13"/>
                    </a:lnTo>
                    <a:lnTo>
                      <a:pt x="67" y="19"/>
                    </a:lnTo>
                    <a:lnTo>
                      <a:pt x="65" y="22"/>
                    </a:lnTo>
                    <a:lnTo>
                      <a:pt x="64" y="24"/>
                    </a:lnTo>
                    <a:lnTo>
                      <a:pt x="66" y="26"/>
                    </a:lnTo>
                    <a:lnTo>
                      <a:pt x="69" y="28"/>
                    </a:lnTo>
                    <a:lnTo>
                      <a:pt x="72" y="29"/>
                    </a:lnTo>
                    <a:lnTo>
                      <a:pt x="75" y="34"/>
                    </a:lnTo>
                    <a:lnTo>
                      <a:pt x="75" y="37"/>
                    </a:lnTo>
                    <a:lnTo>
                      <a:pt x="74" y="38"/>
                    </a:lnTo>
                    <a:lnTo>
                      <a:pt x="71" y="39"/>
                    </a:lnTo>
                    <a:lnTo>
                      <a:pt x="70" y="41"/>
                    </a:lnTo>
                    <a:lnTo>
                      <a:pt x="64" y="41"/>
                    </a:lnTo>
                    <a:lnTo>
                      <a:pt x="54" y="31"/>
                    </a:lnTo>
                    <a:lnTo>
                      <a:pt x="45" y="31"/>
                    </a:lnTo>
                    <a:lnTo>
                      <a:pt x="40" y="29"/>
                    </a:lnTo>
                    <a:lnTo>
                      <a:pt x="36" y="28"/>
                    </a:lnTo>
                    <a:lnTo>
                      <a:pt x="31" y="28"/>
                    </a:lnTo>
                    <a:lnTo>
                      <a:pt x="30" y="27"/>
                    </a:lnTo>
                    <a:lnTo>
                      <a:pt x="27" y="26"/>
                    </a:lnTo>
                    <a:lnTo>
                      <a:pt x="23" y="26"/>
                    </a:lnTo>
                    <a:lnTo>
                      <a:pt x="21" y="27"/>
                    </a:lnTo>
                    <a:lnTo>
                      <a:pt x="11" y="27"/>
                    </a:lnTo>
                    <a:lnTo>
                      <a:pt x="8" y="26"/>
                    </a:lnTo>
                    <a:lnTo>
                      <a:pt x="6" y="23"/>
                    </a:lnTo>
                    <a:lnTo>
                      <a:pt x="8" y="21"/>
                    </a:lnTo>
                    <a:lnTo>
                      <a:pt x="12" y="21"/>
                    </a:lnTo>
                    <a:lnTo>
                      <a:pt x="15" y="19"/>
                    </a:lnTo>
                    <a:lnTo>
                      <a:pt x="18" y="19"/>
                    </a:lnTo>
                    <a:lnTo>
                      <a:pt x="17" y="18"/>
                    </a:lnTo>
                    <a:lnTo>
                      <a:pt x="17" y="16"/>
                    </a:lnTo>
                    <a:lnTo>
                      <a:pt x="18" y="14"/>
                    </a:lnTo>
                    <a:lnTo>
                      <a:pt x="13" y="14"/>
                    </a:lnTo>
                    <a:lnTo>
                      <a:pt x="11" y="16"/>
                    </a:lnTo>
                    <a:lnTo>
                      <a:pt x="6" y="16"/>
                    </a:lnTo>
                    <a:lnTo>
                      <a:pt x="5" y="14"/>
                    </a:lnTo>
                    <a:lnTo>
                      <a:pt x="7" y="9"/>
                    </a:lnTo>
                    <a:lnTo>
                      <a:pt x="3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262">
                <a:extLst>
                  <a:ext uri="{FF2B5EF4-FFF2-40B4-BE49-F238E27FC236}">
                    <a16:creationId xmlns:a16="http://schemas.microsoft.com/office/drawing/2014/main" id="{4914087F-43CA-4780-BBB7-D2EC47FE8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282" y="2003965"/>
                <a:ext cx="31089" cy="1450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9" y="0"/>
                  </a:cxn>
                  <a:cxn ang="0">
                    <a:pos x="10" y="2"/>
                  </a:cxn>
                  <a:cxn ang="0">
                    <a:pos x="15" y="4"/>
                  </a:cxn>
                  <a:cxn ang="0">
                    <a:pos x="14" y="5"/>
                  </a:cxn>
                  <a:cxn ang="0">
                    <a:pos x="10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5" y="0"/>
                  </a:cxn>
                </a:cxnLst>
                <a:rect l="0" t="0" r="r" b="b"/>
                <a:pathLst>
                  <a:path w="15" h="7">
                    <a:moveTo>
                      <a:pt x="5" y="0"/>
                    </a:moveTo>
                    <a:lnTo>
                      <a:pt x="9" y="0"/>
                    </a:lnTo>
                    <a:lnTo>
                      <a:pt x="10" y="2"/>
                    </a:lnTo>
                    <a:lnTo>
                      <a:pt x="15" y="4"/>
                    </a:lnTo>
                    <a:lnTo>
                      <a:pt x="14" y="5"/>
                    </a:lnTo>
                    <a:lnTo>
                      <a:pt x="10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263">
                <a:extLst>
                  <a:ext uri="{FF2B5EF4-FFF2-40B4-BE49-F238E27FC236}">
                    <a16:creationId xmlns:a16="http://schemas.microsoft.com/office/drawing/2014/main" id="{EE6EBEB7-DDD2-40F5-A81D-BE12F2C31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288" y="2053708"/>
                <a:ext cx="412436" cy="13057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29" y="5"/>
                  </a:cxn>
                  <a:cxn ang="0">
                    <a:pos x="40" y="14"/>
                  </a:cxn>
                  <a:cxn ang="0">
                    <a:pos x="51" y="15"/>
                  </a:cxn>
                  <a:cxn ang="0">
                    <a:pos x="55" y="12"/>
                  </a:cxn>
                  <a:cxn ang="0">
                    <a:pos x="63" y="14"/>
                  </a:cxn>
                  <a:cxn ang="0">
                    <a:pos x="65" y="18"/>
                  </a:cxn>
                  <a:cxn ang="0">
                    <a:pos x="71" y="19"/>
                  </a:cxn>
                  <a:cxn ang="0">
                    <a:pos x="78" y="22"/>
                  </a:cxn>
                  <a:cxn ang="0">
                    <a:pos x="81" y="24"/>
                  </a:cxn>
                  <a:cxn ang="0">
                    <a:pos x="66" y="28"/>
                  </a:cxn>
                  <a:cxn ang="0">
                    <a:pos x="73" y="32"/>
                  </a:cxn>
                  <a:cxn ang="0">
                    <a:pos x="84" y="33"/>
                  </a:cxn>
                  <a:cxn ang="0">
                    <a:pos x="81" y="34"/>
                  </a:cxn>
                  <a:cxn ang="0">
                    <a:pos x="86" y="38"/>
                  </a:cxn>
                  <a:cxn ang="0">
                    <a:pos x="101" y="41"/>
                  </a:cxn>
                  <a:cxn ang="0">
                    <a:pos x="130" y="41"/>
                  </a:cxn>
                  <a:cxn ang="0">
                    <a:pos x="167" y="32"/>
                  </a:cxn>
                  <a:cxn ang="0">
                    <a:pos x="192" y="36"/>
                  </a:cxn>
                  <a:cxn ang="0">
                    <a:pos x="197" y="44"/>
                  </a:cxn>
                  <a:cxn ang="0">
                    <a:pos x="194" y="46"/>
                  </a:cxn>
                  <a:cxn ang="0">
                    <a:pos x="199" y="48"/>
                  </a:cxn>
                  <a:cxn ang="0">
                    <a:pos x="190" y="59"/>
                  </a:cxn>
                  <a:cxn ang="0">
                    <a:pos x="174" y="63"/>
                  </a:cxn>
                  <a:cxn ang="0">
                    <a:pos x="162" y="62"/>
                  </a:cxn>
                  <a:cxn ang="0">
                    <a:pos x="158" y="59"/>
                  </a:cxn>
                  <a:cxn ang="0">
                    <a:pos x="153" y="57"/>
                  </a:cxn>
                  <a:cxn ang="0">
                    <a:pos x="147" y="62"/>
                  </a:cxn>
                  <a:cxn ang="0">
                    <a:pos x="108" y="63"/>
                  </a:cxn>
                  <a:cxn ang="0">
                    <a:pos x="95" y="61"/>
                  </a:cxn>
                  <a:cxn ang="0">
                    <a:pos x="89" y="56"/>
                  </a:cxn>
                  <a:cxn ang="0">
                    <a:pos x="83" y="61"/>
                  </a:cxn>
                  <a:cxn ang="0">
                    <a:pos x="78" y="63"/>
                  </a:cxn>
                  <a:cxn ang="0">
                    <a:pos x="60" y="57"/>
                  </a:cxn>
                  <a:cxn ang="0">
                    <a:pos x="49" y="44"/>
                  </a:cxn>
                  <a:cxn ang="0">
                    <a:pos x="52" y="38"/>
                  </a:cxn>
                  <a:cxn ang="0">
                    <a:pos x="45" y="27"/>
                  </a:cxn>
                  <a:cxn ang="0">
                    <a:pos x="35" y="19"/>
                  </a:cxn>
                  <a:cxn ang="0">
                    <a:pos x="29" y="20"/>
                  </a:cxn>
                  <a:cxn ang="0">
                    <a:pos x="17" y="17"/>
                  </a:cxn>
                  <a:cxn ang="0">
                    <a:pos x="2" y="9"/>
                  </a:cxn>
                  <a:cxn ang="0">
                    <a:pos x="0" y="4"/>
                  </a:cxn>
                  <a:cxn ang="0">
                    <a:pos x="4" y="2"/>
                  </a:cxn>
                </a:cxnLst>
                <a:rect l="0" t="0" r="r" b="b"/>
                <a:pathLst>
                  <a:path w="199" h="63">
                    <a:moveTo>
                      <a:pt x="7" y="0"/>
                    </a:moveTo>
                    <a:lnTo>
                      <a:pt x="12" y="0"/>
                    </a:lnTo>
                    <a:lnTo>
                      <a:pt x="21" y="2"/>
                    </a:lnTo>
                    <a:lnTo>
                      <a:pt x="29" y="5"/>
                    </a:lnTo>
                    <a:lnTo>
                      <a:pt x="34" y="10"/>
                    </a:lnTo>
                    <a:lnTo>
                      <a:pt x="40" y="14"/>
                    </a:lnTo>
                    <a:lnTo>
                      <a:pt x="47" y="15"/>
                    </a:lnTo>
                    <a:lnTo>
                      <a:pt x="51" y="15"/>
                    </a:lnTo>
                    <a:lnTo>
                      <a:pt x="54" y="14"/>
                    </a:lnTo>
                    <a:lnTo>
                      <a:pt x="55" y="12"/>
                    </a:lnTo>
                    <a:lnTo>
                      <a:pt x="63" y="12"/>
                    </a:lnTo>
                    <a:lnTo>
                      <a:pt x="63" y="14"/>
                    </a:lnTo>
                    <a:lnTo>
                      <a:pt x="64" y="17"/>
                    </a:lnTo>
                    <a:lnTo>
                      <a:pt x="65" y="18"/>
                    </a:lnTo>
                    <a:lnTo>
                      <a:pt x="68" y="19"/>
                    </a:lnTo>
                    <a:lnTo>
                      <a:pt x="71" y="19"/>
                    </a:lnTo>
                    <a:lnTo>
                      <a:pt x="74" y="20"/>
                    </a:lnTo>
                    <a:lnTo>
                      <a:pt x="78" y="22"/>
                    </a:lnTo>
                    <a:lnTo>
                      <a:pt x="80" y="23"/>
                    </a:lnTo>
                    <a:lnTo>
                      <a:pt x="81" y="24"/>
                    </a:lnTo>
                    <a:lnTo>
                      <a:pt x="65" y="24"/>
                    </a:lnTo>
                    <a:lnTo>
                      <a:pt x="66" y="28"/>
                    </a:lnTo>
                    <a:lnTo>
                      <a:pt x="68" y="29"/>
                    </a:lnTo>
                    <a:lnTo>
                      <a:pt x="73" y="32"/>
                    </a:lnTo>
                    <a:lnTo>
                      <a:pt x="81" y="32"/>
                    </a:lnTo>
                    <a:lnTo>
                      <a:pt x="84" y="33"/>
                    </a:lnTo>
                    <a:lnTo>
                      <a:pt x="83" y="34"/>
                    </a:lnTo>
                    <a:lnTo>
                      <a:pt x="81" y="34"/>
                    </a:lnTo>
                    <a:lnTo>
                      <a:pt x="81" y="38"/>
                    </a:lnTo>
                    <a:lnTo>
                      <a:pt x="86" y="38"/>
                    </a:lnTo>
                    <a:lnTo>
                      <a:pt x="88" y="37"/>
                    </a:lnTo>
                    <a:lnTo>
                      <a:pt x="101" y="41"/>
                    </a:lnTo>
                    <a:lnTo>
                      <a:pt x="115" y="42"/>
                    </a:lnTo>
                    <a:lnTo>
                      <a:pt x="130" y="41"/>
                    </a:lnTo>
                    <a:lnTo>
                      <a:pt x="153" y="33"/>
                    </a:lnTo>
                    <a:lnTo>
                      <a:pt x="167" y="32"/>
                    </a:lnTo>
                    <a:lnTo>
                      <a:pt x="180" y="33"/>
                    </a:lnTo>
                    <a:lnTo>
                      <a:pt x="192" y="36"/>
                    </a:lnTo>
                    <a:lnTo>
                      <a:pt x="199" y="43"/>
                    </a:lnTo>
                    <a:lnTo>
                      <a:pt x="197" y="44"/>
                    </a:lnTo>
                    <a:lnTo>
                      <a:pt x="196" y="44"/>
                    </a:lnTo>
                    <a:lnTo>
                      <a:pt x="194" y="46"/>
                    </a:lnTo>
                    <a:lnTo>
                      <a:pt x="194" y="48"/>
                    </a:lnTo>
                    <a:lnTo>
                      <a:pt x="199" y="48"/>
                    </a:lnTo>
                    <a:lnTo>
                      <a:pt x="197" y="56"/>
                    </a:lnTo>
                    <a:lnTo>
                      <a:pt x="190" y="59"/>
                    </a:lnTo>
                    <a:lnTo>
                      <a:pt x="183" y="62"/>
                    </a:lnTo>
                    <a:lnTo>
                      <a:pt x="174" y="63"/>
                    </a:lnTo>
                    <a:lnTo>
                      <a:pt x="165" y="63"/>
                    </a:lnTo>
                    <a:lnTo>
                      <a:pt x="162" y="62"/>
                    </a:lnTo>
                    <a:lnTo>
                      <a:pt x="159" y="61"/>
                    </a:lnTo>
                    <a:lnTo>
                      <a:pt x="158" y="59"/>
                    </a:lnTo>
                    <a:lnTo>
                      <a:pt x="157" y="57"/>
                    </a:lnTo>
                    <a:lnTo>
                      <a:pt x="153" y="57"/>
                    </a:lnTo>
                    <a:lnTo>
                      <a:pt x="149" y="61"/>
                    </a:lnTo>
                    <a:lnTo>
                      <a:pt x="147" y="62"/>
                    </a:lnTo>
                    <a:lnTo>
                      <a:pt x="114" y="62"/>
                    </a:lnTo>
                    <a:lnTo>
                      <a:pt x="108" y="63"/>
                    </a:lnTo>
                    <a:lnTo>
                      <a:pt x="100" y="62"/>
                    </a:lnTo>
                    <a:lnTo>
                      <a:pt x="95" y="61"/>
                    </a:lnTo>
                    <a:lnTo>
                      <a:pt x="94" y="56"/>
                    </a:lnTo>
                    <a:lnTo>
                      <a:pt x="89" y="56"/>
                    </a:lnTo>
                    <a:lnTo>
                      <a:pt x="85" y="59"/>
                    </a:lnTo>
                    <a:lnTo>
                      <a:pt x="83" y="61"/>
                    </a:lnTo>
                    <a:lnTo>
                      <a:pt x="80" y="63"/>
                    </a:lnTo>
                    <a:lnTo>
                      <a:pt x="78" y="63"/>
                    </a:lnTo>
                    <a:lnTo>
                      <a:pt x="69" y="61"/>
                    </a:lnTo>
                    <a:lnTo>
                      <a:pt x="60" y="57"/>
                    </a:lnTo>
                    <a:lnTo>
                      <a:pt x="52" y="51"/>
                    </a:lnTo>
                    <a:lnTo>
                      <a:pt x="49" y="44"/>
                    </a:lnTo>
                    <a:lnTo>
                      <a:pt x="49" y="42"/>
                    </a:lnTo>
                    <a:lnTo>
                      <a:pt x="52" y="38"/>
                    </a:lnTo>
                    <a:lnTo>
                      <a:pt x="54" y="38"/>
                    </a:lnTo>
                    <a:lnTo>
                      <a:pt x="45" y="27"/>
                    </a:lnTo>
                    <a:lnTo>
                      <a:pt x="37" y="17"/>
                    </a:lnTo>
                    <a:lnTo>
                      <a:pt x="35" y="19"/>
                    </a:lnTo>
                    <a:lnTo>
                      <a:pt x="32" y="20"/>
                    </a:lnTo>
                    <a:lnTo>
                      <a:pt x="29" y="20"/>
                    </a:lnTo>
                    <a:lnTo>
                      <a:pt x="24" y="19"/>
                    </a:lnTo>
                    <a:lnTo>
                      <a:pt x="17" y="17"/>
                    </a:lnTo>
                    <a:lnTo>
                      <a:pt x="9" y="13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264">
                <a:extLst>
                  <a:ext uri="{FF2B5EF4-FFF2-40B4-BE49-F238E27FC236}">
                    <a16:creationId xmlns:a16="http://schemas.microsoft.com/office/drawing/2014/main" id="{DC89606A-23B7-45F1-A832-1388420D1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8432" y="2124179"/>
                <a:ext cx="72539" cy="55962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22" y="0"/>
                  </a:cxn>
                  <a:cxn ang="0">
                    <a:pos x="33" y="8"/>
                  </a:cxn>
                  <a:cxn ang="0">
                    <a:pos x="34" y="10"/>
                  </a:cxn>
                  <a:cxn ang="0">
                    <a:pos x="35" y="14"/>
                  </a:cxn>
                  <a:cxn ang="0">
                    <a:pos x="35" y="18"/>
                  </a:cxn>
                  <a:cxn ang="0">
                    <a:pos x="34" y="22"/>
                  </a:cxn>
                  <a:cxn ang="0">
                    <a:pos x="33" y="24"/>
                  </a:cxn>
                  <a:cxn ang="0">
                    <a:pos x="30" y="25"/>
                  </a:cxn>
                  <a:cxn ang="0">
                    <a:pos x="27" y="27"/>
                  </a:cxn>
                  <a:cxn ang="0">
                    <a:pos x="23" y="25"/>
                  </a:cxn>
                  <a:cxn ang="0">
                    <a:pos x="17" y="23"/>
                  </a:cxn>
                  <a:cxn ang="0">
                    <a:pos x="9" y="19"/>
                  </a:cxn>
                  <a:cxn ang="0">
                    <a:pos x="3" y="17"/>
                  </a:cxn>
                  <a:cxn ang="0">
                    <a:pos x="0" y="15"/>
                  </a:cxn>
                  <a:cxn ang="0">
                    <a:pos x="0" y="13"/>
                  </a:cxn>
                  <a:cxn ang="0">
                    <a:pos x="2" y="12"/>
                  </a:cxn>
                  <a:cxn ang="0">
                    <a:pos x="4" y="10"/>
                  </a:cxn>
                  <a:cxn ang="0">
                    <a:pos x="5" y="9"/>
                  </a:cxn>
                  <a:cxn ang="0">
                    <a:pos x="7" y="9"/>
                  </a:cxn>
                  <a:cxn ang="0">
                    <a:pos x="9" y="8"/>
                  </a:cxn>
                  <a:cxn ang="0">
                    <a:pos x="9" y="5"/>
                  </a:cxn>
                  <a:cxn ang="0">
                    <a:pos x="14" y="0"/>
                  </a:cxn>
                </a:cxnLst>
                <a:rect l="0" t="0" r="r" b="b"/>
                <a:pathLst>
                  <a:path w="35" h="27">
                    <a:moveTo>
                      <a:pt x="14" y="0"/>
                    </a:moveTo>
                    <a:lnTo>
                      <a:pt x="22" y="0"/>
                    </a:lnTo>
                    <a:lnTo>
                      <a:pt x="33" y="8"/>
                    </a:lnTo>
                    <a:lnTo>
                      <a:pt x="34" y="10"/>
                    </a:lnTo>
                    <a:lnTo>
                      <a:pt x="35" y="14"/>
                    </a:lnTo>
                    <a:lnTo>
                      <a:pt x="35" y="18"/>
                    </a:lnTo>
                    <a:lnTo>
                      <a:pt x="34" y="22"/>
                    </a:lnTo>
                    <a:lnTo>
                      <a:pt x="33" y="24"/>
                    </a:lnTo>
                    <a:lnTo>
                      <a:pt x="30" y="25"/>
                    </a:lnTo>
                    <a:lnTo>
                      <a:pt x="27" y="27"/>
                    </a:lnTo>
                    <a:lnTo>
                      <a:pt x="23" y="25"/>
                    </a:lnTo>
                    <a:lnTo>
                      <a:pt x="17" y="23"/>
                    </a:lnTo>
                    <a:lnTo>
                      <a:pt x="9" y="19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9" y="5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265">
                <a:extLst>
                  <a:ext uri="{FF2B5EF4-FFF2-40B4-BE49-F238E27FC236}">
                    <a16:creationId xmlns:a16="http://schemas.microsoft.com/office/drawing/2014/main" id="{0E2F2EA5-221C-4528-8DB9-30425CFBB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23" y="2018475"/>
                <a:ext cx="68395" cy="20725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33" y="0"/>
                  </a:cxn>
                  <a:cxn ang="0">
                    <a:pos x="33" y="7"/>
                  </a:cxn>
                  <a:cxn ang="0">
                    <a:pos x="31" y="9"/>
                  </a:cxn>
                  <a:cxn ang="0">
                    <a:pos x="29" y="10"/>
                  </a:cxn>
                  <a:cxn ang="0">
                    <a:pos x="23" y="10"/>
                  </a:cxn>
                  <a:cxn ang="0">
                    <a:pos x="16" y="9"/>
                  </a:cxn>
                  <a:cxn ang="0">
                    <a:pos x="9" y="6"/>
                  </a:cxn>
                  <a:cxn ang="0">
                    <a:pos x="3" y="5"/>
                  </a:cxn>
                  <a:cxn ang="0">
                    <a:pos x="0" y="5"/>
                  </a:cxn>
                  <a:cxn ang="0">
                    <a:pos x="8" y="2"/>
                  </a:cxn>
                  <a:cxn ang="0">
                    <a:pos x="18" y="0"/>
                  </a:cxn>
                </a:cxnLst>
                <a:rect l="0" t="0" r="r" b="b"/>
                <a:pathLst>
                  <a:path w="33" h="10">
                    <a:moveTo>
                      <a:pt x="18" y="0"/>
                    </a:moveTo>
                    <a:lnTo>
                      <a:pt x="33" y="0"/>
                    </a:lnTo>
                    <a:lnTo>
                      <a:pt x="33" y="7"/>
                    </a:lnTo>
                    <a:lnTo>
                      <a:pt x="31" y="9"/>
                    </a:lnTo>
                    <a:lnTo>
                      <a:pt x="29" y="10"/>
                    </a:lnTo>
                    <a:lnTo>
                      <a:pt x="23" y="10"/>
                    </a:lnTo>
                    <a:lnTo>
                      <a:pt x="16" y="9"/>
                    </a:lnTo>
                    <a:lnTo>
                      <a:pt x="9" y="6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8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266">
                <a:extLst>
                  <a:ext uri="{FF2B5EF4-FFF2-40B4-BE49-F238E27FC236}">
                    <a16:creationId xmlns:a16="http://schemas.microsoft.com/office/drawing/2014/main" id="{0F121116-3ECE-47B1-A711-8A73B46D0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982" y="1956295"/>
                <a:ext cx="78756" cy="58034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9" y="0"/>
                  </a:cxn>
                  <a:cxn ang="0">
                    <a:pos x="10" y="2"/>
                  </a:cxn>
                  <a:cxn ang="0">
                    <a:pos x="14" y="3"/>
                  </a:cxn>
                  <a:cxn ang="0">
                    <a:pos x="17" y="5"/>
                  </a:cxn>
                  <a:cxn ang="0">
                    <a:pos x="20" y="6"/>
                  </a:cxn>
                  <a:cxn ang="0">
                    <a:pos x="24" y="6"/>
                  </a:cxn>
                  <a:cxn ang="0">
                    <a:pos x="24" y="8"/>
                  </a:cxn>
                  <a:cxn ang="0">
                    <a:pos x="25" y="10"/>
                  </a:cxn>
                  <a:cxn ang="0">
                    <a:pos x="28" y="11"/>
                  </a:cxn>
                  <a:cxn ang="0">
                    <a:pos x="34" y="11"/>
                  </a:cxn>
                  <a:cxn ang="0">
                    <a:pos x="37" y="12"/>
                  </a:cxn>
                  <a:cxn ang="0">
                    <a:pos x="38" y="12"/>
                  </a:cxn>
                  <a:cxn ang="0">
                    <a:pos x="38" y="25"/>
                  </a:cxn>
                  <a:cxn ang="0">
                    <a:pos x="28" y="27"/>
                  </a:cxn>
                  <a:cxn ang="0">
                    <a:pos x="18" y="28"/>
                  </a:cxn>
                  <a:cxn ang="0">
                    <a:pos x="12" y="27"/>
                  </a:cxn>
                  <a:cxn ang="0">
                    <a:pos x="9" y="25"/>
                  </a:cxn>
                  <a:cxn ang="0">
                    <a:pos x="9" y="23"/>
                  </a:cxn>
                  <a:cxn ang="0">
                    <a:pos x="12" y="22"/>
                  </a:cxn>
                  <a:cxn ang="0">
                    <a:pos x="13" y="22"/>
                  </a:cxn>
                  <a:cxn ang="0">
                    <a:pos x="14" y="21"/>
                  </a:cxn>
                  <a:cxn ang="0">
                    <a:pos x="12" y="18"/>
                  </a:cxn>
                  <a:cxn ang="0">
                    <a:pos x="8" y="16"/>
                  </a:cxn>
                  <a:cxn ang="0">
                    <a:pos x="5" y="15"/>
                  </a:cxn>
                  <a:cxn ang="0">
                    <a:pos x="3" y="12"/>
                  </a:cxn>
                  <a:cxn ang="0">
                    <a:pos x="1" y="10"/>
                  </a:cxn>
                  <a:cxn ang="0">
                    <a:pos x="0" y="6"/>
                  </a:cxn>
                  <a:cxn ang="0">
                    <a:pos x="3" y="1"/>
                  </a:cxn>
                  <a:cxn ang="0">
                    <a:pos x="7" y="0"/>
                  </a:cxn>
                </a:cxnLst>
                <a:rect l="0" t="0" r="r" b="b"/>
                <a:pathLst>
                  <a:path w="38" h="28">
                    <a:moveTo>
                      <a:pt x="7" y="0"/>
                    </a:moveTo>
                    <a:lnTo>
                      <a:pt x="9" y="0"/>
                    </a:lnTo>
                    <a:lnTo>
                      <a:pt x="10" y="2"/>
                    </a:lnTo>
                    <a:lnTo>
                      <a:pt x="14" y="3"/>
                    </a:lnTo>
                    <a:lnTo>
                      <a:pt x="17" y="5"/>
                    </a:lnTo>
                    <a:lnTo>
                      <a:pt x="20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5" y="10"/>
                    </a:lnTo>
                    <a:lnTo>
                      <a:pt x="28" y="11"/>
                    </a:lnTo>
                    <a:lnTo>
                      <a:pt x="34" y="11"/>
                    </a:lnTo>
                    <a:lnTo>
                      <a:pt x="37" y="12"/>
                    </a:lnTo>
                    <a:lnTo>
                      <a:pt x="38" y="12"/>
                    </a:lnTo>
                    <a:lnTo>
                      <a:pt x="38" y="25"/>
                    </a:lnTo>
                    <a:lnTo>
                      <a:pt x="28" y="27"/>
                    </a:lnTo>
                    <a:lnTo>
                      <a:pt x="18" y="28"/>
                    </a:lnTo>
                    <a:lnTo>
                      <a:pt x="12" y="27"/>
                    </a:lnTo>
                    <a:lnTo>
                      <a:pt x="9" y="25"/>
                    </a:lnTo>
                    <a:lnTo>
                      <a:pt x="9" y="23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4" y="21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5" y="15"/>
                    </a:lnTo>
                    <a:lnTo>
                      <a:pt x="3" y="12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3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267">
                <a:extLst>
                  <a:ext uri="{FF2B5EF4-FFF2-40B4-BE49-F238E27FC236}">
                    <a16:creationId xmlns:a16="http://schemas.microsoft.com/office/drawing/2014/main" id="{9357E150-8CC4-41FF-B6D9-5540A16A3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966" y="1898262"/>
                <a:ext cx="29015" cy="186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0"/>
                  </a:cxn>
                  <a:cxn ang="0">
                    <a:pos x="14" y="9"/>
                  </a:cxn>
                  <a:cxn ang="0">
                    <a:pos x="7" y="9"/>
                  </a:cxn>
                  <a:cxn ang="0">
                    <a:pos x="4" y="6"/>
                  </a:cxn>
                  <a:cxn ang="0">
                    <a:pos x="2" y="5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w="14" h="9">
                    <a:moveTo>
                      <a:pt x="0" y="0"/>
                    </a:moveTo>
                    <a:lnTo>
                      <a:pt x="14" y="0"/>
                    </a:lnTo>
                    <a:lnTo>
                      <a:pt x="14" y="9"/>
                    </a:lnTo>
                    <a:lnTo>
                      <a:pt x="7" y="9"/>
                    </a:lnTo>
                    <a:lnTo>
                      <a:pt x="4" y="6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268">
                <a:extLst>
                  <a:ext uri="{FF2B5EF4-FFF2-40B4-BE49-F238E27FC236}">
                    <a16:creationId xmlns:a16="http://schemas.microsoft.com/office/drawing/2014/main" id="{AFA1446B-378A-4CB4-9B70-6C4AC4E8A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940" y="1821573"/>
                <a:ext cx="259068" cy="178248"/>
              </a:xfrm>
              <a:custGeom>
                <a:avLst/>
                <a:gdLst/>
                <a:ahLst/>
                <a:cxnLst>
                  <a:cxn ang="0">
                    <a:pos x="47" y="5"/>
                  </a:cxn>
                  <a:cxn ang="0">
                    <a:pos x="55" y="17"/>
                  </a:cxn>
                  <a:cxn ang="0">
                    <a:pos x="61" y="23"/>
                  </a:cxn>
                  <a:cxn ang="0">
                    <a:pos x="71" y="23"/>
                  </a:cxn>
                  <a:cxn ang="0">
                    <a:pos x="80" y="26"/>
                  </a:cxn>
                  <a:cxn ang="0">
                    <a:pos x="82" y="33"/>
                  </a:cxn>
                  <a:cxn ang="0">
                    <a:pos x="89" y="29"/>
                  </a:cxn>
                  <a:cxn ang="0">
                    <a:pos x="96" y="28"/>
                  </a:cxn>
                  <a:cxn ang="0">
                    <a:pos x="100" y="38"/>
                  </a:cxn>
                  <a:cxn ang="0">
                    <a:pos x="99" y="44"/>
                  </a:cxn>
                  <a:cxn ang="0">
                    <a:pos x="105" y="46"/>
                  </a:cxn>
                  <a:cxn ang="0">
                    <a:pos x="125" y="52"/>
                  </a:cxn>
                  <a:cxn ang="0">
                    <a:pos x="115" y="60"/>
                  </a:cxn>
                  <a:cxn ang="0">
                    <a:pos x="105" y="67"/>
                  </a:cxn>
                  <a:cxn ang="0">
                    <a:pos x="96" y="73"/>
                  </a:cxn>
                  <a:cxn ang="0">
                    <a:pos x="91" y="70"/>
                  </a:cxn>
                  <a:cxn ang="0">
                    <a:pos x="87" y="67"/>
                  </a:cxn>
                  <a:cxn ang="0">
                    <a:pos x="86" y="73"/>
                  </a:cxn>
                  <a:cxn ang="0">
                    <a:pos x="90" y="78"/>
                  </a:cxn>
                  <a:cxn ang="0">
                    <a:pos x="81" y="85"/>
                  </a:cxn>
                  <a:cxn ang="0">
                    <a:pos x="71" y="78"/>
                  </a:cxn>
                  <a:cxn ang="0">
                    <a:pos x="67" y="83"/>
                  </a:cxn>
                  <a:cxn ang="0">
                    <a:pos x="49" y="85"/>
                  </a:cxn>
                  <a:cxn ang="0">
                    <a:pos x="42" y="78"/>
                  </a:cxn>
                  <a:cxn ang="0">
                    <a:pos x="43" y="76"/>
                  </a:cxn>
                  <a:cxn ang="0">
                    <a:pos x="30" y="66"/>
                  </a:cxn>
                  <a:cxn ang="0">
                    <a:pos x="47" y="58"/>
                  </a:cxn>
                  <a:cxn ang="0">
                    <a:pos x="51" y="56"/>
                  </a:cxn>
                  <a:cxn ang="0">
                    <a:pos x="37" y="56"/>
                  </a:cxn>
                  <a:cxn ang="0">
                    <a:pos x="30" y="58"/>
                  </a:cxn>
                  <a:cxn ang="0">
                    <a:pos x="26" y="52"/>
                  </a:cxn>
                  <a:cxn ang="0">
                    <a:pos x="15" y="56"/>
                  </a:cxn>
                  <a:cxn ang="0">
                    <a:pos x="17" y="51"/>
                  </a:cxn>
                  <a:cxn ang="0">
                    <a:pos x="15" y="46"/>
                  </a:cxn>
                  <a:cxn ang="0">
                    <a:pos x="0" y="33"/>
                  </a:cxn>
                  <a:cxn ang="0">
                    <a:pos x="12" y="36"/>
                  </a:cxn>
                  <a:cxn ang="0">
                    <a:pos x="22" y="34"/>
                  </a:cxn>
                  <a:cxn ang="0">
                    <a:pos x="3" y="23"/>
                  </a:cxn>
                  <a:cxn ang="0">
                    <a:pos x="17" y="21"/>
                  </a:cxn>
                  <a:cxn ang="0">
                    <a:pos x="25" y="24"/>
                  </a:cxn>
                  <a:cxn ang="0">
                    <a:pos x="26" y="18"/>
                  </a:cxn>
                  <a:cxn ang="0">
                    <a:pos x="16" y="19"/>
                  </a:cxn>
                  <a:cxn ang="0">
                    <a:pos x="12" y="14"/>
                  </a:cxn>
                  <a:cxn ang="0">
                    <a:pos x="35" y="9"/>
                  </a:cxn>
                  <a:cxn ang="0">
                    <a:pos x="22" y="3"/>
                  </a:cxn>
                </a:cxnLst>
                <a:rect l="0" t="0" r="r" b="b"/>
                <a:pathLst>
                  <a:path w="125" h="86">
                    <a:moveTo>
                      <a:pt x="22" y="0"/>
                    </a:moveTo>
                    <a:lnTo>
                      <a:pt x="36" y="3"/>
                    </a:lnTo>
                    <a:lnTo>
                      <a:pt x="47" y="5"/>
                    </a:lnTo>
                    <a:lnTo>
                      <a:pt x="52" y="10"/>
                    </a:lnTo>
                    <a:lnTo>
                      <a:pt x="54" y="13"/>
                    </a:lnTo>
                    <a:lnTo>
                      <a:pt x="55" y="17"/>
                    </a:lnTo>
                    <a:lnTo>
                      <a:pt x="56" y="19"/>
                    </a:lnTo>
                    <a:lnTo>
                      <a:pt x="59" y="22"/>
                    </a:lnTo>
                    <a:lnTo>
                      <a:pt x="61" y="23"/>
                    </a:lnTo>
                    <a:lnTo>
                      <a:pt x="65" y="24"/>
                    </a:lnTo>
                    <a:lnTo>
                      <a:pt x="67" y="24"/>
                    </a:lnTo>
                    <a:lnTo>
                      <a:pt x="71" y="23"/>
                    </a:lnTo>
                    <a:lnTo>
                      <a:pt x="74" y="23"/>
                    </a:lnTo>
                    <a:lnTo>
                      <a:pt x="77" y="24"/>
                    </a:lnTo>
                    <a:lnTo>
                      <a:pt x="80" y="26"/>
                    </a:lnTo>
                    <a:lnTo>
                      <a:pt x="81" y="28"/>
                    </a:lnTo>
                    <a:lnTo>
                      <a:pt x="82" y="29"/>
                    </a:lnTo>
                    <a:lnTo>
                      <a:pt x="82" y="33"/>
                    </a:lnTo>
                    <a:lnTo>
                      <a:pt x="84" y="36"/>
                    </a:lnTo>
                    <a:lnTo>
                      <a:pt x="89" y="36"/>
                    </a:lnTo>
                    <a:lnTo>
                      <a:pt x="89" y="29"/>
                    </a:lnTo>
                    <a:lnTo>
                      <a:pt x="87" y="27"/>
                    </a:lnTo>
                    <a:lnTo>
                      <a:pt x="94" y="27"/>
                    </a:lnTo>
                    <a:lnTo>
                      <a:pt x="96" y="28"/>
                    </a:lnTo>
                    <a:lnTo>
                      <a:pt x="96" y="36"/>
                    </a:lnTo>
                    <a:lnTo>
                      <a:pt x="97" y="37"/>
                    </a:lnTo>
                    <a:lnTo>
                      <a:pt x="100" y="38"/>
                    </a:lnTo>
                    <a:lnTo>
                      <a:pt x="101" y="39"/>
                    </a:lnTo>
                    <a:lnTo>
                      <a:pt x="101" y="42"/>
                    </a:lnTo>
                    <a:lnTo>
                      <a:pt x="99" y="44"/>
                    </a:lnTo>
                    <a:lnTo>
                      <a:pt x="99" y="47"/>
                    </a:lnTo>
                    <a:lnTo>
                      <a:pt x="104" y="47"/>
                    </a:lnTo>
                    <a:lnTo>
                      <a:pt x="105" y="46"/>
                    </a:lnTo>
                    <a:lnTo>
                      <a:pt x="111" y="47"/>
                    </a:lnTo>
                    <a:lnTo>
                      <a:pt x="119" y="49"/>
                    </a:lnTo>
                    <a:lnTo>
                      <a:pt x="125" y="52"/>
                    </a:lnTo>
                    <a:lnTo>
                      <a:pt x="125" y="58"/>
                    </a:lnTo>
                    <a:lnTo>
                      <a:pt x="124" y="60"/>
                    </a:lnTo>
                    <a:lnTo>
                      <a:pt x="115" y="60"/>
                    </a:lnTo>
                    <a:lnTo>
                      <a:pt x="111" y="61"/>
                    </a:lnTo>
                    <a:lnTo>
                      <a:pt x="107" y="63"/>
                    </a:lnTo>
                    <a:lnTo>
                      <a:pt x="105" y="67"/>
                    </a:lnTo>
                    <a:lnTo>
                      <a:pt x="101" y="70"/>
                    </a:lnTo>
                    <a:lnTo>
                      <a:pt x="99" y="72"/>
                    </a:lnTo>
                    <a:lnTo>
                      <a:pt x="96" y="73"/>
                    </a:lnTo>
                    <a:lnTo>
                      <a:pt x="94" y="73"/>
                    </a:lnTo>
                    <a:lnTo>
                      <a:pt x="92" y="72"/>
                    </a:lnTo>
                    <a:lnTo>
                      <a:pt x="91" y="70"/>
                    </a:lnTo>
                    <a:lnTo>
                      <a:pt x="91" y="67"/>
                    </a:lnTo>
                    <a:lnTo>
                      <a:pt x="90" y="65"/>
                    </a:lnTo>
                    <a:lnTo>
                      <a:pt x="87" y="67"/>
                    </a:lnTo>
                    <a:lnTo>
                      <a:pt x="86" y="70"/>
                    </a:lnTo>
                    <a:lnTo>
                      <a:pt x="85" y="71"/>
                    </a:lnTo>
                    <a:lnTo>
                      <a:pt x="86" y="73"/>
                    </a:lnTo>
                    <a:lnTo>
                      <a:pt x="87" y="75"/>
                    </a:lnTo>
                    <a:lnTo>
                      <a:pt x="89" y="77"/>
                    </a:lnTo>
                    <a:lnTo>
                      <a:pt x="90" y="78"/>
                    </a:lnTo>
                    <a:lnTo>
                      <a:pt x="84" y="78"/>
                    </a:lnTo>
                    <a:lnTo>
                      <a:pt x="84" y="85"/>
                    </a:lnTo>
                    <a:lnTo>
                      <a:pt x="81" y="85"/>
                    </a:lnTo>
                    <a:lnTo>
                      <a:pt x="77" y="82"/>
                    </a:lnTo>
                    <a:lnTo>
                      <a:pt x="75" y="81"/>
                    </a:lnTo>
                    <a:lnTo>
                      <a:pt x="71" y="78"/>
                    </a:lnTo>
                    <a:lnTo>
                      <a:pt x="69" y="77"/>
                    </a:lnTo>
                    <a:lnTo>
                      <a:pt x="69" y="81"/>
                    </a:lnTo>
                    <a:lnTo>
                      <a:pt x="67" y="83"/>
                    </a:lnTo>
                    <a:lnTo>
                      <a:pt x="62" y="86"/>
                    </a:lnTo>
                    <a:lnTo>
                      <a:pt x="52" y="86"/>
                    </a:lnTo>
                    <a:lnTo>
                      <a:pt x="49" y="85"/>
                    </a:lnTo>
                    <a:lnTo>
                      <a:pt x="46" y="83"/>
                    </a:lnTo>
                    <a:lnTo>
                      <a:pt x="43" y="81"/>
                    </a:lnTo>
                    <a:lnTo>
                      <a:pt x="42" y="78"/>
                    </a:lnTo>
                    <a:lnTo>
                      <a:pt x="45" y="78"/>
                    </a:lnTo>
                    <a:lnTo>
                      <a:pt x="47" y="76"/>
                    </a:lnTo>
                    <a:lnTo>
                      <a:pt x="43" y="76"/>
                    </a:lnTo>
                    <a:lnTo>
                      <a:pt x="36" y="73"/>
                    </a:lnTo>
                    <a:lnTo>
                      <a:pt x="31" y="68"/>
                    </a:lnTo>
                    <a:lnTo>
                      <a:pt x="30" y="66"/>
                    </a:lnTo>
                    <a:lnTo>
                      <a:pt x="32" y="62"/>
                    </a:lnTo>
                    <a:lnTo>
                      <a:pt x="38" y="60"/>
                    </a:lnTo>
                    <a:lnTo>
                      <a:pt x="47" y="58"/>
                    </a:lnTo>
                    <a:lnTo>
                      <a:pt x="60" y="58"/>
                    </a:lnTo>
                    <a:lnTo>
                      <a:pt x="56" y="57"/>
                    </a:lnTo>
                    <a:lnTo>
                      <a:pt x="51" y="56"/>
                    </a:lnTo>
                    <a:lnTo>
                      <a:pt x="47" y="54"/>
                    </a:lnTo>
                    <a:lnTo>
                      <a:pt x="40" y="54"/>
                    </a:lnTo>
                    <a:lnTo>
                      <a:pt x="37" y="56"/>
                    </a:lnTo>
                    <a:lnTo>
                      <a:pt x="36" y="57"/>
                    </a:lnTo>
                    <a:lnTo>
                      <a:pt x="33" y="58"/>
                    </a:lnTo>
                    <a:lnTo>
                      <a:pt x="30" y="58"/>
                    </a:lnTo>
                    <a:lnTo>
                      <a:pt x="27" y="56"/>
                    </a:lnTo>
                    <a:lnTo>
                      <a:pt x="27" y="53"/>
                    </a:lnTo>
                    <a:lnTo>
                      <a:pt x="26" y="52"/>
                    </a:lnTo>
                    <a:lnTo>
                      <a:pt x="21" y="54"/>
                    </a:lnTo>
                    <a:lnTo>
                      <a:pt x="20" y="56"/>
                    </a:lnTo>
                    <a:lnTo>
                      <a:pt x="15" y="56"/>
                    </a:lnTo>
                    <a:lnTo>
                      <a:pt x="13" y="54"/>
                    </a:lnTo>
                    <a:lnTo>
                      <a:pt x="13" y="52"/>
                    </a:lnTo>
                    <a:lnTo>
                      <a:pt x="17" y="51"/>
                    </a:lnTo>
                    <a:lnTo>
                      <a:pt x="20" y="49"/>
                    </a:lnTo>
                    <a:lnTo>
                      <a:pt x="23" y="46"/>
                    </a:lnTo>
                    <a:lnTo>
                      <a:pt x="15" y="46"/>
                    </a:lnTo>
                    <a:lnTo>
                      <a:pt x="7" y="43"/>
                    </a:lnTo>
                    <a:lnTo>
                      <a:pt x="2" y="39"/>
                    </a:lnTo>
                    <a:lnTo>
                      <a:pt x="0" y="33"/>
                    </a:lnTo>
                    <a:lnTo>
                      <a:pt x="6" y="33"/>
                    </a:lnTo>
                    <a:lnTo>
                      <a:pt x="8" y="34"/>
                    </a:lnTo>
                    <a:lnTo>
                      <a:pt x="12" y="36"/>
                    </a:lnTo>
                    <a:lnTo>
                      <a:pt x="15" y="37"/>
                    </a:lnTo>
                    <a:lnTo>
                      <a:pt x="20" y="37"/>
                    </a:lnTo>
                    <a:lnTo>
                      <a:pt x="22" y="34"/>
                    </a:lnTo>
                    <a:lnTo>
                      <a:pt x="7" y="29"/>
                    </a:lnTo>
                    <a:lnTo>
                      <a:pt x="3" y="26"/>
                    </a:lnTo>
                    <a:lnTo>
                      <a:pt x="3" y="23"/>
                    </a:lnTo>
                    <a:lnTo>
                      <a:pt x="5" y="22"/>
                    </a:lnTo>
                    <a:lnTo>
                      <a:pt x="7" y="21"/>
                    </a:lnTo>
                    <a:lnTo>
                      <a:pt x="17" y="21"/>
                    </a:lnTo>
                    <a:lnTo>
                      <a:pt x="20" y="22"/>
                    </a:lnTo>
                    <a:lnTo>
                      <a:pt x="21" y="24"/>
                    </a:lnTo>
                    <a:lnTo>
                      <a:pt x="25" y="24"/>
                    </a:lnTo>
                    <a:lnTo>
                      <a:pt x="26" y="22"/>
                    </a:lnTo>
                    <a:lnTo>
                      <a:pt x="28" y="19"/>
                    </a:lnTo>
                    <a:lnTo>
                      <a:pt x="26" y="18"/>
                    </a:lnTo>
                    <a:lnTo>
                      <a:pt x="22" y="18"/>
                    </a:lnTo>
                    <a:lnTo>
                      <a:pt x="20" y="19"/>
                    </a:lnTo>
                    <a:lnTo>
                      <a:pt x="16" y="19"/>
                    </a:lnTo>
                    <a:lnTo>
                      <a:pt x="15" y="18"/>
                    </a:lnTo>
                    <a:lnTo>
                      <a:pt x="13" y="16"/>
                    </a:lnTo>
                    <a:lnTo>
                      <a:pt x="12" y="14"/>
                    </a:lnTo>
                    <a:lnTo>
                      <a:pt x="12" y="13"/>
                    </a:lnTo>
                    <a:lnTo>
                      <a:pt x="20" y="9"/>
                    </a:lnTo>
                    <a:lnTo>
                      <a:pt x="35" y="9"/>
                    </a:lnTo>
                    <a:lnTo>
                      <a:pt x="30" y="7"/>
                    </a:lnTo>
                    <a:lnTo>
                      <a:pt x="26" y="7"/>
                    </a:lnTo>
                    <a:lnTo>
                      <a:pt x="22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269">
                <a:extLst>
                  <a:ext uri="{FF2B5EF4-FFF2-40B4-BE49-F238E27FC236}">
                    <a16:creationId xmlns:a16="http://schemas.microsoft.com/office/drawing/2014/main" id="{4B1EA7C7-313D-4028-94C1-AC0289373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2267" y="2559433"/>
                <a:ext cx="172022" cy="107777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5" y="4"/>
                  </a:cxn>
                  <a:cxn ang="0">
                    <a:pos x="27" y="7"/>
                  </a:cxn>
                  <a:cxn ang="0">
                    <a:pos x="29" y="9"/>
                  </a:cxn>
                  <a:cxn ang="0">
                    <a:pos x="30" y="12"/>
                  </a:cxn>
                  <a:cxn ang="0">
                    <a:pos x="34" y="8"/>
                  </a:cxn>
                  <a:cxn ang="0">
                    <a:pos x="40" y="14"/>
                  </a:cxn>
                  <a:cxn ang="0">
                    <a:pos x="48" y="17"/>
                  </a:cxn>
                  <a:cxn ang="0">
                    <a:pos x="57" y="19"/>
                  </a:cxn>
                  <a:cxn ang="0">
                    <a:pos x="63" y="24"/>
                  </a:cxn>
                  <a:cxn ang="0">
                    <a:pos x="63" y="27"/>
                  </a:cxn>
                  <a:cxn ang="0">
                    <a:pos x="64" y="29"/>
                  </a:cxn>
                  <a:cxn ang="0">
                    <a:pos x="64" y="31"/>
                  </a:cxn>
                  <a:cxn ang="0">
                    <a:pos x="65" y="32"/>
                  </a:cxn>
                  <a:cxn ang="0">
                    <a:pos x="69" y="34"/>
                  </a:cxn>
                  <a:cxn ang="0">
                    <a:pos x="72" y="34"/>
                  </a:cxn>
                  <a:cxn ang="0">
                    <a:pos x="75" y="36"/>
                  </a:cxn>
                  <a:cxn ang="0">
                    <a:pos x="78" y="37"/>
                  </a:cxn>
                  <a:cxn ang="0">
                    <a:pos x="80" y="37"/>
                  </a:cxn>
                  <a:cxn ang="0">
                    <a:pos x="83" y="39"/>
                  </a:cxn>
                  <a:cxn ang="0">
                    <a:pos x="79" y="42"/>
                  </a:cxn>
                  <a:cxn ang="0">
                    <a:pos x="75" y="43"/>
                  </a:cxn>
                  <a:cxn ang="0">
                    <a:pos x="73" y="44"/>
                  </a:cxn>
                  <a:cxn ang="0">
                    <a:pos x="58" y="44"/>
                  </a:cxn>
                  <a:cxn ang="0">
                    <a:pos x="55" y="43"/>
                  </a:cxn>
                  <a:cxn ang="0">
                    <a:pos x="54" y="41"/>
                  </a:cxn>
                  <a:cxn ang="0">
                    <a:pos x="49" y="38"/>
                  </a:cxn>
                  <a:cxn ang="0">
                    <a:pos x="47" y="36"/>
                  </a:cxn>
                  <a:cxn ang="0">
                    <a:pos x="44" y="34"/>
                  </a:cxn>
                  <a:cxn ang="0">
                    <a:pos x="43" y="34"/>
                  </a:cxn>
                  <a:cxn ang="0">
                    <a:pos x="40" y="42"/>
                  </a:cxn>
                  <a:cxn ang="0">
                    <a:pos x="37" y="44"/>
                  </a:cxn>
                  <a:cxn ang="0">
                    <a:pos x="34" y="47"/>
                  </a:cxn>
                  <a:cxn ang="0">
                    <a:pos x="30" y="49"/>
                  </a:cxn>
                  <a:cxn ang="0">
                    <a:pos x="24" y="49"/>
                  </a:cxn>
                  <a:cxn ang="0">
                    <a:pos x="22" y="52"/>
                  </a:cxn>
                  <a:cxn ang="0">
                    <a:pos x="18" y="52"/>
                  </a:cxn>
                  <a:cxn ang="0">
                    <a:pos x="17" y="51"/>
                  </a:cxn>
                  <a:cxn ang="0">
                    <a:pos x="17" y="47"/>
                  </a:cxn>
                  <a:cxn ang="0">
                    <a:pos x="18" y="44"/>
                  </a:cxn>
                  <a:cxn ang="0">
                    <a:pos x="0" y="44"/>
                  </a:cxn>
                  <a:cxn ang="0">
                    <a:pos x="0" y="42"/>
                  </a:cxn>
                  <a:cxn ang="0">
                    <a:pos x="1" y="39"/>
                  </a:cxn>
                  <a:cxn ang="0">
                    <a:pos x="4" y="37"/>
                  </a:cxn>
                  <a:cxn ang="0">
                    <a:pos x="5" y="37"/>
                  </a:cxn>
                  <a:cxn ang="0">
                    <a:pos x="6" y="36"/>
                  </a:cxn>
                  <a:cxn ang="0">
                    <a:pos x="9" y="34"/>
                  </a:cxn>
                  <a:cxn ang="0">
                    <a:pos x="10" y="33"/>
                  </a:cxn>
                  <a:cxn ang="0">
                    <a:pos x="10" y="18"/>
                  </a:cxn>
                  <a:cxn ang="0">
                    <a:pos x="13" y="10"/>
                  </a:cxn>
                  <a:cxn ang="0">
                    <a:pos x="17" y="4"/>
                  </a:cxn>
                  <a:cxn ang="0">
                    <a:pos x="24" y="0"/>
                  </a:cxn>
                </a:cxnLst>
                <a:rect l="0" t="0" r="r" b="b"/>
                <a:pathLst>
                  <a:path w="83" h="52">
                    <a:moveTo>
                      <a:pt x="24" y="0"/>
                    </a:moveTo>
                    <a:lnTo>
                      <a:pt x="25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30" y="12"/>
                    </a:lnTo>
                    <a:lnTo>
                      <a:pt x="34" y="8"/>
                    </a:lnTo>
                    <a:lnTo>
                      <a:pt x="40" y="14"/>
                    </a:lnTo>
                    <a:lnTo>
                      <a:pt x="48" y="17"/>
                    </a:lnTo>
                    <a:lnTo>
                      <a:pt x="57" y="19"/>
                    </a:lnTo>
                    <a:lnTo>
                      <a:pt x="63" y="24"/>
                    </a:lnTo>
                    <a:lnTo>
                      <a:pt x="63" y="27"/>
                    </a:lnTo>
                    <a:lnTo>
                      <a:pt x="64" y="29"/>
                    </a:lnTo>
                    <a:lnTo>
                      <a:pt x="64" y="31"/>
                    </a:lnTo>
                    <a:lnTo>
                      <a:pt x="65" y="32"/>
                    </a:lnTo>
                    <a:lnTo>
                      <a:pt x="69" y="34"/>
                    </a:lnTo>
                    <a:lnTo>
                      <a:pt x="72" y="34"/>
                    </a:lnTo>
                    <a:lnTo>
                      <a:pt x="75" y="36"/>
                    </a:lnTo>
                    <a:lnTo>
                      <a:pt x="78" y="37"/>
                    </a:lnTo>
                    <a:lnTo>
                      <a:pt x="80" y="37"/>
                    </a:lnTo>
                    <a:lnTo>
                      <a:pt x="83" y="39"/>
                    </a:lnTo>
                    <a:lnTo>
                      <a:pt x="79" y="42"/>
                    </a:lnTo>
                    <a:lnTo>
                      <a:pt x="75" y="43"/>
                    </a:lnTo>
                    <a:lnTo>
                      <a:pt x="73" y="44"/>
                    </a:lnTo>
                    <a:lnTo>
                      <a:pt x="58" y="44"/>
                    </a:lnTo>
                    <a:lnTo>
                      <a:pt x="55" y="43"/>
                    </a:lnTo>
                    <a:lnTo>
                      <a:pt x="54" y="41"/>
                    </a:lnTo>
                    <a:lnTo>
                      <a:pt x="49" y="38"/>
                    </a:lnTo>
                    <a:lnTo>
                      <a:pt x="47" y="36"/>
                    </a:lnTo>
                    <a:lnTo>
                      <a:pt x="44" y="34"/>
                    </a:lnTo>
                    <a:lnTo>
                      <a:pt x="43" y="34"/>
                    </a:lnTo>
                    <a:lnTo>
                      <a:pt x="40" y="42"/>
                    </a:lnTo>
                    <a:lnTo>
                      <a:pt x="37" y="44"/>
                    </a:lnTo>
                    <a:lnTo>
                      <a:pt x="34" y="47"/>
                    </a:lnTo>
                    <a:lnTo>
                      <a:pt x="30" y="49"/>
                    </a:lnTo>
                    <a:lnTo>
                      <a:pt x="24" y="49"/>
                    </a:lnTo>
                    <a:lnTo>
                      <a:pt x="22" y="52"/>
                    </a:lnTo>
                    <a:lnTo>
                      <a:pt x="18" y="52"/>
                    </a:lnTo>
                    <a:lnTo>
                      <a:pt x="17" y="51"/>
                    </a:lnTo>
                    <a:lnTo>
                      <a:pt x="17" y="47"/>
                    </a:lnTo>
                    <a:lnTo>
                      <a:pt x="18" y="44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1" y="39"/>
                    </a:lnTo>
                    <a:lnTo>
                      <a:pt x="4" y="37"/>
                    </a:lnTo>
                    <a:lnTo>
                      <a:pt x="5" y="37"/>
                    </a:lnTo>
                    <a:lnTo>
                      <a:pt x="6" y="36"/>
                    </a:lnTo>
                    <a:lnTo>
                      <a:pt x="9" y="34"/>
                    </a:lnTo>
                    <a:lnTo>
                      <a:pt x="10" y="33"/>
                    </a:lnTo>
                    <a:lnTo>
                      <a:pt x="10" y="18"/>
                    </a:lnTo>
                    <a:lnTo>
                      <a:pt x="13" y="10"/>
                    </a:lnTo>
                    <a:lnTo>
                      <a:pt x="17" y="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270">
                <a:extLst>
                  <a:ext uri="{FF2B5EF4-FFF2-40B4-BE49-F238E27FC236}">
                    <a16:creationId xmlns:a16="http://schemas.microsoft.com/office/drawing/2014/main" id="{FACDAC00-4C5F-4010-94A4-E2D61CBB7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54" y="2464092"/>
                <a:ext cx="53887" cy="4145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20" y="1"/>
                  </a:cxn>
                  <a:cxn ang="0">
                    <a:pos x="24" y="5"/>
                  </a:cxn>
                  <a:cxn ang="0">
                    <a:pos x="26" y="11"/>
                  </a:cxn>
                  <a:cxn ang="0">
                    <a:pos x="24" y="16"/>
                  </a:cxn>
                  <a:cxn ang="0">
                    <a:pos x="16" y="19"/>
                  </a:cxn>
                  <a:cxn ang="0">
                    <a:pos x="14" y="20"/>
                  </a:cxn>
                  <a:cxn ang="0">
                    <a:pos x="11" y="20"/>
                  </a:cxn>
                  <a:cxn ang="0">
                    <a:pos x="6" y="19"/>
                  </a:cxn>
                  <a:cxn ang="0">
                    <a:pos x="4" y="17"/>
                  </a:cxn>
                  <a:cxn ang="0">
                    <a:pos x="1" y="14"/>
                  </a:cxn>
                  <a:cxn ang="0">
                    <a:pos x="0" y="11"/>
                  </a:cxn>
                  <a:cxn ang="0">
                    <a:pos x="2" y="5"/>
                  </a:cxn>
                  <a:cxn ang="0">
                    <a:pos x="6" y="1"/>
                  </a:cxn>
                  <a:cxn ang="0">
                    <a:pos x="12" y="0"/>
                  </a:cxn>
                </a:cxnLst>
                <a:rect l="0" t="0" r="r" b="b"/>
                <a:pathLst>
                  <a:path w="26" h="20">
                    <a:moveTo>
                      <a:pt x="12" y="0"/>
                    </a:moveTo>
                    <a:lnTo>
                      <a:pt x="20" y="1"/>
                    </a:lnTo>
                    <a:lnTo>
                      <a:pt x="24" y="5"/>
                    </a:lnTo>
                    <a:lnTo>
                      <a:pt x="26" y="11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14" y="20"/>
                    </a:lnTo>
                    <a:lnTo>
                      <a:pt x="11" y="20"/>
                    </a:lnTo>
                    <a:lnTo>
                      <a:pt x="6" y="19"/>
                    </a:lnTo>
                    <a:lnTo>
                      <a:pt x="4" y="17"/>
                    </a:lnTo>
                    <a:lnTo>
                      <a:pt x="1" y="14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271">
                <a:extLst>
                  <a:ext uri="{FF2B5EF4-FFF2-40B4-BE49-F238E27FC236}">
                    <a16:creationId xmlns:a16="http://schemas.microsoft.com/office/drawing/2014/main" id="{0FA41FC3-3878-448E-944B-8B0EF4D49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313" y="2671356"/>
                <a:ext cx="43524" cy="35236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7" y="0"/>
                  </a:cxn>
                  <a:cxn ang="0">
                    <a:pos x="18" y="2"/>
                  </a:cxn>
                  <a:cxn ang="0">
                    <a:pos x="21" y="3"/>
                  </a:cxn>
                  <a:cxn ang="0">
                    <a:pos x="16" y="8"/>
                  </a:cxn>
                  <a:cxn ang="0">
                    <a:pos x="7" y="14"/>
                  </a:cxn>
                  <a:cxn ang="0">
                    <a:pos x="0" y="17"/>
                  </a:cxn>
                  <a:cxn ang="0">
                    <a:pos x="0" y="12"/>
                  </a:cxn>
                  <a:cxn ang="0">
                    <a:pos x="2" y="8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10" y="2"/>
                  </a:cxn>
                  <a:cxn ang="0">
                    <a:pos x="13" y="2"/>
                  </a:cxn>
                  <a:cxn ang="0">
                    <a:pos x="16" y="0"/>
                  </a:cxn>
                </a:cxnLst>
                <a:rect l="0" t="0" r="r" b="b"/>
                <a:pathLst>
                  <a:path w="21" h="17">
                    <a:moveTo>
                      <a:pt x="16" y="0"/>
                    </a:moveTo>
                    <a:lnTo>
                      <a:pt x="17" y="0"/>
                    </a:lnTo>
                    <a:lnTo>
                      <a:pt x="18" y="2"/>
                    </a:lnTo>
                    <a:lnTo>
                      <a:pt x="21" y="3"/>
                    </a:lnTo>
                    <a:lnTo>
                      <a:pt x="16" y="8"/>
                    </a:lnTo>
                    <a:lnTo>
                      <a:pt x="7" y="1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5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3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272">
                <a:extLst>
                  <a:ext uri="{FF2B5EF4-FFF2-40B4-BE49-F238E27FC236}">
                    <a16:creationId xmlns:a16="http://schemas.microsoft.com/office/drawing/2014/main" id="{00F4851B-2B4E-48A9-B9E1-4408F4E7F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636" y="2219520"/>
                <a:ext cx="113991" cy="4559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" y="0"/>
                  </a:cxn>
                  <a:cxn ang="0">
                    <a:pos x="15" y="1"/>
                  </a:cxn>
                  <a:cxn ang="0">
                    <a:pos x="20" y="1"/>
                  </a:cxn>
                  <a:cxn ang="0">
                    <a:pos x="28" y="2"/>
                  </a:cxn>
                  <a:cxn ang="0">
                    <a:pos x="38" y="5"/>
                  </a:cxn>
                  <a:cxn ang="0">
                    <a:pos x="48" y="10"/>
                  </a:cxn>
                  <a:cxn ang="0">
                    <a:pos x="55" y="15"/>
                  </a:cxn>
                  <a:cxn ang="0">
                    <a:pos x="53" y="20"/>
                  </a:cxn>
                  <a:cxn ang="0">
                    <a:pos x="50" y="21"/>
                  </a:cxn>
                  <a:cxn ang="0">
                    <a:pos x="44" y="21"/>
                  </a:cxn>
                  <a:cxn ang="0">
                    <a:pos x="39" y="18"/>
                  </a:cxn>
                  <a:cxn ang="0">
                    <a:pos x="33" y="18"/>
                  </a:cxn>
                  <a:cxn ang="0">
                    <a:pos x="29" y="20"/>
                  </a:cxn>
                  <a:cxn ang="0">
                    <a:pos x="25" y="22"/>
                  </a:cxn>
                  <a:cxn ang="0">
                    <a:pos x="15" y="22"/>
                  </a:cxn>
                  <a:cxn ang="0">
                    <a:pos x="12" y="21"/>
                  </a:cxn>
                  <a:cxn ang="0">
                    <a:pos x="9" y="18"/>
                  </a:cxn>
                  <a:cxn ang="0">
                    <a:pos x="9" y="13"/>
                  </a:cxn>
                  <a:cxn ang="0">
                    <a:pos x="4" y="11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1" y="2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55" h="22">
                    <a:moveTo>
                      <a:pt x="5" y="0"/>
                    </a:moveTo>
                    <a:lnTo>
                      <a:pt x="8" y="0"/>
                    </a:lnTo>
                    <a:lnTo>
                      <a:pt x="15" y="1"/>
                    </a:lnTo>
                    <a:lnTo>
                      <a:pt x="20" y="1"/>
                    </a:lnTo>
                    <a:lnTo>
                      <a:pt x="28" y="2"/>
                    </a:lnTo>
                    <a:lnTo>
                      <a:pt x="38" y="5"/>
                    </a:lnTo>
                    <a:lnTo>
                      <a:pt x="48" y="10"/>
                    </a:lnTo>
                    <a:lnTo>
                      <a:pt x="55" y="15"/>
                    </a:lnTo>
                    <a:lnTo>
                      <a:pt x="53" y="20"/>
                    </a:lnTo>
                    <a:lnTo>
                      <a:pt x="50" y="21"/>
                    </a:lnTo>
                    <a:lnTo>
                      <a:pt x="44" y="21"/>
                    </a:lnTo>
                    <a:lnTo>
                      <a:pt x="39" y="18"/>
                    </a:lnTo>
                    <a:lnTo>
                      <a:pt x="33" y="18"/>
                    </a:lnTo>
                    <a:lnTo>
                      <a:pt x="29" y="20"/>
                    </a:lnTo>
                    <a:lnTo>
                      <a:pt x="25" y="22"/>
                    </a:lnTo>
                    <a:lnTo>
                      <a:pt x="15" y="22"/>
                    </a:lnTo>
                    <a:lnTo>
                      <a:pt x="12" y="21"/>
                    </a:lnTo>
                    <a:lnTo>
                      <a:pt x="9" y="18"/>
                    </a:lnTo>
                    <a:lnTo>
                      <a:pt x="9" y="13"/>
                    </a:lnTo>
                    <a:lnTo>
                      <a:pt x="4" y="11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273">
                <a:extLst>
                  <a:ext uri="{FF2B5EF4-FFF2-40B4-BE49-F238E27FC236}">
                    <a16:creationId xmlns:a16="http://schemas.microsoft.com/office/drawing/2014/main" id="{1A2489F5-6B66-459F-B1D5-0104BDB4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997" y="2698302"/>
                <a:ext cx="29015" cy="228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0" y="0"/>
                  </a:cxn>
                  <a:cxn ang="0">
                    <a:pos x="12" y="1"/>
                  </a:cxn>
                  <a:cxn ang="0">
                    <a:pos x="14" y="3"/>
                  </a:cxn>
                  <a:cxn ang="0">
                    <a:pos x="12" y="8"/>
                  </a:cxn>
                  <a:cxn ang="0">
                    <a:pos x="10" y="9"/>
                  </a:cxn>
                  <a:cxn ang="0">
                    <a:pos x="9" y="11"/>
                  </a:cxn>
                  <a:cxn ang="0">
                    <a:pos x="7" y="11"/>
                  </a:cxn>
                  <a:cxn ang="0">
                    <a:pos x="5" y="10"/>
                  </a:cxn>
                  <a:cxn ang="0">
                    <a:pos x="3" y="9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4" y="0"/>
                  </a:cxn>
                </a:cxnLst>
                <a:rect l="0" t="0" r="r" b="b"/>
                <a:pathLst>
                  <a:path w="14" h="11">
                    <a:moveTo>
                      <a:pt x="4" y="0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14" y="3"/>
                    </a:lnTo>
                    <a:lnTo>
                      <a:pt x="12" y="8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274">
                <a:extLst>
                  <a:ext uri="{FF2B5EF4-FFF2-40B4-BE49-F238E27FC236}">
                    <a16:creationId xmlns:a16="http://schemas.microsoft.com/office/drawing/2014/main" id="{32CA06E5-B075-44BD-B653-293863A3A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930" y="2466165"/>
                <a:ext cx="26945" cy="16581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8" y="0"/>
                  </a:cxn>
                  <a:cxn ang="0">
                    <a:pos x="13" y="5"/>
                  </a:cxn>
                  <a:cxn ang="0">
                    <a:pos x="13" y="6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4" y="8"/>
                  </a:cxn>
                  <a:cxn ang="0">
                    <a:pos x="1" y="6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3" y="1"/>
                  </a:cxn>
                  <a:cxn ang="0">
                    <a:pos x="4" y="0"/>
                  </a:cxn>
                </a:cxnLst>
                <a:rect l="0" t="0" r="r" b="b"/>
                <a:pathLst>
                  <a:path w="13" h="8">
                    <a:moveTo>
                      <a:pt x="4" y="0"/>
                    </a:moveTo>
                    <a:lnTo>
                      <a:pt x="8" y="0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0" y="6"/>
                    </a:lnTo>
                    <a:lnTo>
                      <a:pt x="9" y="8"/>
                    </a:lnTo>
                    <a:lnTo>
                      <a:pt x="4" y="8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275">
                <a:extLst>
                  <a:ext uri="{FF2B5EF4-FFF2-40B4-BE49-F238E27FC236}">
                    <a16:creationId xmlns:a16="http://schemas.microsoft.com/office/drawing/2014/main" id="{18779BCA-ED7B-4523-A87F-8DFB5CFE4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013" y="2416421"/>
                <a:ext cx="20726" cy="207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0"/>
                  </a:cxn>
                  <a:cxn ang="0">
                    <a:pos x="9" y="3"/>
                  </a:cxn>
                  <a:cxn ang="0">
                    <a:pos x="8" y="6"/>
                  </a:cxn>
                  <a:cxn ang="0">
                    <a:pos x="4" y="10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1" y="5"/>
                  </a:cxn>
                  <a:cxn ang="0">
                    <a:pos x="4" y="4"/>
                  </a:cxn>
                  <a:cxn ang="0">
                    <a:pos x="8" y="0"/>
                  </a:cxn>
                </a:cxnLst>
                <a:rect l="0" t="0" r="r" b="b"/>
                <a:pathLst>
                  <a:path w="10" h="10">
                    <a:moveTo>
                      <a:pt x="8" y="0"/>
                    </a:moveTo>
                    <a:lnTo>
                      <a:pt x="10" y="0"/>
                    </a:lnTo>
                    <a:lnTo>
                      <a:pt x="9" y="3"/>
                    </a:lnTo>
                    <a:lnTo>
                      <a:pt x="8" y="6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4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276">
                <a:extLst>
                  <a:ext uri="{FF2B5EF4-FFF2-40B4-BE49-F238E27FC236}">
                    <a16:creationId xmlns:a16="http://schemas.microsoft.com/office/drawing/2014/main" id="{88777828-3F23-4ABC-9244-CA6CCBA40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5946" y="2215375"/>
                <a:ext cx="690156" cy="501579"/>
              </a:xfrm>
              <a:custGeom>
                <a:avLst/>
                <a:gdLst/>
                <a:ahLst/>
                <a:cxnLst>
                  <a:cxn ang="0">
                    <a:pos x="51" y="3"/>
                  </a:cxn>
                  <a:cxn ang="0">
                    <a:pos x="46" y="14"/>
                  </a:cxn>
                  <a:cxn ang="0">
                    <a:pos x="42" y="29"/>
                  </a:cxn>
                  <a:cxn ang="0">
                    <a:pos x="54" y="33"/>
                  </a:cxn>
                  <a:cxn ang="0">
                    <a:pos x="61" y="10"/>
                  </a:cxn>
                  <a:cxn ang="0">
                    <a:pos x="109" y="20"/>
                  </a:cxn>
                  <a:cxn ang="0">
                    <a:pos x="111" y="36"/>
                  </a:cxn>
                  <a:cxn ang="0">
                    <a:pos x="130" y="36"/>
                  </a:cxn>
                  <a:cxn ang="0">
                    <a:pos x="154" y="27"/>
                  </a:cxn>
                  <a:cxn ang="0">
                    <a:pos x="190" y="49"/>
                  </a:cxn>
                  <a:cxn ang="0">
                    <a:pos x="223" y="61"/>
                  </a:cxn>
                  <a:cxn ang="0">
                    <a:pos x="262" y="78"/>
                  </a:cxn>
                  <a:cxn ang="0">
                    <a:pos x="267" y="90"/>
                  </a:cxn>
                  <a:cxn ang="0">
                    <a:pos x="272" y="96"/>
                  </a:cxn>
                  <a:cxn ang="0">
                    <a:pos x="261" y="107"/>
                  </a:cxn>
                  <a:cxn ang="0">
                    <a:pos x="286" y="124"/>
                  </a:cxn>
                  <a:cxn ang="0">
                    <a:pos x="298" y="140"/>
                  </a:cxn>
                  <a:cxn ang="0">
                    <a:pos x="313" y="139"/>
                  </a:cxn>
                  <a:cxn ang="0">
                    <a:pos x="330" y="145"/>
                  </a:cxn>
                  <a:cxn ang="0">
                    <a:pos x="326" y="160"/>
                  </a:cxn>
                  <a:cxn ang="0">
                    <a:pos x="312" y="170"/>
                  </a:cxn>
                  <a:cxn ang="0">
                    <a:pos x="307" y="181"/>
                  </a:cxn>
                  <a:cxn ang="0">
                    <a:pos x="274" y="156"/>
                  </a:cxn>
                  <a:cxn ang="0">
                    <a:pos x="258" y="159"/>
                  </a:cxn>
                  <a:cxn ang="0">
                    <a:pos x="264" y="165"/>
                  </a:cxn>
                  <a:cxn ang="0">
                    <a:pos x="266" y="174"/>
                  </a:cxn>
                  <a:cxn ang="0">
                    <a:pos x="278" y="186"/>
                  </a:cxn>
                  <a:cxn ang="0">
                    <a:pos x="293" y="193"/>
                  </a:cxn>
                  <a:cxn ang="0">
                    <a:pos x="296" y="202"/>
                  </a:cxn>
                  <a:cxn ang="0">
                    <a:pos x="296" y="222"/>
                  </a:cxn>
                  <a:cxn ang="0">
                    <a:pos x="261" y="212"/>
                  </a:cxn>
                  <a:cxn ang="0">
                    <a:pos x="279" y="237"/>
                  </a:cxn>
                  <a:cxn ang="0">
                    <a:pos x="273" y="241"/>
                  </a:cxn>
                  <a:cxn ang="0">
                    <a:pos x="242" y="227"/>
                  </a:cxn>
                  <a:cxn ang="0">
                    <a:pos x="213" y="214"/>
                  </a:cxn>
                  <a:cxn ang="0">
                    <a:pos x="176" y="194"/>
                  </a:cxn>
                  <a:cxn ang="0">
                    <a:pos x="155" y="198"/>
                  </a:cxn>
                  <a:cxn ang="0">
                    <a:pos x="140" y="192"/>
                  </a:cxn>
                  <a:cxn ang="0">
                    <a:pos x="145" y="179"/>
                  </a:cxn>
                  <a:cxn ang="0">
                    <a:pos x="183" y="173"/>
                  </a:cxn>
                  <a:cxn ang="0">
                    <a:pos x="183" y="159"/>
                  </a:cxn>
                  <a:cxn ang="0">
                    <a:pos x="203" y="142"/>
                  </a:cxn>
                  <a:cxn ang="0">
                    <a:pos x="187" y="114"/>
                  </a:cxn>
                  <a:cxn ang="0">
                    <a:pos x="163" y="110"/>
                  </a:cxn>
                  <a:cxn ang="0">
                    <a:pos x="154" y="106"/>
                  </a:cxn>
                  <a:cxn ang="0">
                    <a:pos x="164" y="101"/>
                  </a:cxn>
                  <a:cxn ang="0">
                    <a:pos x="129" y="81"/>
                  </a:cxn>
                  <a:cxn ang="0">
                    <a:pos x="115" y="93"/>
                  </a:cxn>
                  <a:cxn ang="0">
                    <a:pos x="45" y="82"/>
                  </a:cxn>
                  <a:cxn ang="0">
                    <a:pos x="15" y="71"/>
                  </a:cxn>
                  <a:cxn ang="0">
                    <a:pos x="22" y="64"/>
                  </a:cxn>
                  <a:cxn ang="0">
                    <a:pos x="7" y="56"/>
                  </a:cxn>
                  <a:cxn ang="0">
                    <a:pos x="0" y="37"/>
                  </a:cxn>
                  <a:cxn ang="0">
                    <a:pos x="10" y="23"/>
                  </a:cxn>
                </a:cxnLst>
                <a:rect l="0" t="0" r="r" b="b"/>
                <a:pathLst>
                  <a:path w="333" h="242">
                    <a:moveTo>
                      <a:pt x="42" y="0"/>
                    </a:moveTo>
                    <a:lnTo>
                      <a:pt x="43" y="0"/>
                    </a:lnTo>
                    <a:lnTo>
                      <a:pt x="45" y="2"/>
                    </a:lnTo>
                    <a:lnTo>
                      <a:pt x="47" y="2"/>
                    </a:lnTo>
                    <a:lnTo>
                      <a:pt x="51" y="3"/>
                    </a:lnTo>
                    <a:lnTo>
                      <a:pt x="54" y="3"/>
                    </a:lnTo>
                    <a:lnTo>
                      <a:pt x="55" y="4"/>
                    </a:lnTo>
                    <a:lnTo>
                      <a:pt x="56" y="4"/>
                    </a:lnTo>
                    <a:lnTo>
                      <a:pt x="52" y="9"/>
                    </a:lnTo>
                    <a:lnTo>
                      <a:pt x="46" y="14"/>
                    </a:lnTo>
                    <a:lnTo>
                      <a:pt x="41" y="19"/>
                    </a:lnTo>
                    <a:lnTo>
                      <a:pt x="38" y="25"/>
                    </a:lnTo>
                    <a:lnTo>
                      <a:pt x="38" y="28"/>
                    </a:lnTo>
                    <a:lnTo>
                      <a:pt x="40" y="29"/>
                    </a:lnTo>
                    <a:lnTo>
                      <a:pt x="42" y="29"/>
                    </a:lnTo>
                    <a:lnTo>
                      <a:pt x="42" y="43"/>
                    </a:lnTo>
                    <a:lnTo>
                      <a:pt x="43" y="44"/>
                    </a:lnTo>
                    <a:lnTo>
                      <a:pt x="47" y="44"/>
                    </a:lnTo>
                    <a:lnTo>
                      <a:pt x="54" y="38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50" y="28"/>
                    </a:lnTo>
                    <a:lnTo>
                      <a:pt x="50" y="24"/>
                    </a:lnTo>
                    <a:lnTo>
                      <a:pt x="52" y="17"/>
                    </a:lnTo>
                    <a:lnTo>
                      <a:pt x="61" y="10"/>
                    </a:lnTo>
                    <a:lnTo>
                      <a:pt x="71" y="7"/>
                    </a:lnTo>
                    <a:lnTo>
                      <a:pt x="94" y="4"/>
                    </a:lnTo>
                    <a:lnTo>
                      <a:pt x="100" y="7"/>
                    </a:lnTo>
                    <a:lnTo>
                      <a:pt x="105" y="12"/>
                    </a:lnTo>
                    <a:lnTo>
                      <a:pt x="109" y="20"/>
                    </a:lnTo>
                    <a:lnTo>
                      <a:pt x="110" y="28"/>
                    </a:lnTo>
                    <a:lnTo>
                      <a:pt x="110" y="31"/>
                    </a:lnTo>
                    <a:lnTo>
                      <a:pt x="109" y="32"/>
                    </a:lnTo>
                    <a:lnTo>
                      <a:pt x="109" y="36"/>
                    </a:lnTo>
                    <a:lnTo>
                      <a:pt x="111" y="36"/>
                    </a:lnTo>
                    <a:lnTo>
                      <a:pt x="115" y="32"/>
                    </a:lnTo>
                    <a:lnTo>
                      <a:pt x="120" y="32"/>
                    </a:lnTo>
                    <a:lnTo>
                      <a:pt x="123" y="33"/>
                    </a:lnTo>
                    <a:lnTo>
                      <a:pt x="125" y="36"/>
                    </a:lnTo>
                    <a:lnTo>
                      <a:pt x="130" y="36"/>
                    </a:lnTo>
                    <a:lnTo>
                      <a:pt x="136" y="29"/>
                    </a:lnTo>
                    <a:lnTo>
                      <a:pt x="139" y="28"/>
                    </a:lnTo>
                    <a:lnTo>
                      <a:pt x="141" y="25"/>
                    </a:lnTo>
                    <a:lnTo>
                      <a:pt x="144" y="25"/>
                    </a:lnTo>
                    <a:lnTo>
                      <a:pt x="154" y="27"/>
                    </a:lnTo>
                    <a:lnTo>
                      <a:pt x="165" y="28"/>
                    </a:lnTo>
                    <a:lnTo>
                      <a:pt x="174" y="32"/>
                    </a:lnTo>
                    <a:lnTo>
                      <a:pt x="180" y="38"/>
                    </a:lnTo>
                    <a:lnTo>
                      <a:pt x="184" y="44"/>
                    </a:lnTo>
                    <a:lnTo>
                      <a:pt x="190" y="49"/>
                    </a:lnTo>
                    <a:lnTo>
                      <a:pt x="199" y="52"/>
                    </a:lnTo>
                    <a:lnTo>
                      <a:pt x="214" y="52"/>
                    </a:lnTo>
                    <a:lnTo>
                      <a:pt x="222" y="56"/>
                    </a:lnTo>
                    <a:lnTo>
                      <a:pt x="223" y="58"/>
                    </a:lnTo>
                    <a:lnTo>
                      <a:pt x="223" y="61"/>
                    </a:lnTo>
                    <a:lnTo>
                      <a:pt x="233" y="64"/>
                    </a:lnTo>
                    <a:lnTo>
                      <a:pt x="240" y="70"/>
                    </a:lnTo>
                    <a:lnTo>
                      <a:pt x="251" y="72"/>
                    </a:lnTo>
                    <a:lnTo>
                      <a:pt x="251" y="78"/>
                    </a:lnTo>
                    <a:lnTo>
                      <a:pt x="262" y="78"/>
                    </a:lnTo>
                    <a:lnTo>
                      <a:pt x="264" y="80"/>
                    </a:lnTo>
                    <a:lnTo>
                      <a:pt x="266" y="82"/>
                    </a:lnTo>
                    <a:lnTo>
                      <a:pt x="268" y="85"/>
                    </a:lnTo>
                    <a:lnTo>
                      <a:pt x="269" y="88"/>
                    </a:lnTo>
                    <a:lnTo>
                      <a:pt x="267" y="90"/>
                    </a:lnTo>
                    <a:lnTo>
                      <a:pt x="263" y="90"/>
                    </a:lnTo>
                    <a:lnTo>
                      <a:pt x="256" y="93"/>
                    </a:lnTo>
                    <a:lnTo>
                      <a:pt x="259" y="95"/>
                    </a:lnTo>
                    <a:lnTo>
                      <a:pt x="269" y="95"/>
                    </a:lnTo>
                    <a:lnTo>
                      <a:pt x="272" y="96"/>
                    </a:lnTo>
                    <a:lnTo>
                      <a:pt x="273" y="98"/>
                    </a:lnTo>
                    <a:lnTo>
                      <a:pt x="269" y="100"/>
                    </a:lnTo>
                    <a:lnTo>
                      <a:pt x="267" y="102"/>
                    </a:lnTo>
                    <a:lnTo>
                      <a:pt x="264" y="103"/>
                    </a:lnTo>
                    <a:lnTo>
                      <a:pt x="261" y="107"/>
                    </a:lnTo>
                    <a:lnTo>
                      <a:pt x="268" y="111"/>
                    </a:lnTo>
                    <a:lnTo>
                      <a:pt x="272" y="111"/>
                    </a:lnTo>
                    <a:lnTo>
                      <a:pt x="274" y="117"/>
                    </a:lnTo>
                    <a:lnTo>
                      <a:pt x="278" y="121"/>
                    </a:lnTo>
                    <a:lnTo>
                      <a:pt x="286" y="124"/>
                    </a:lnTo>
                    <a:lnTo>
                      <a:pt x="292" y="125"/>
                    </a:lnTo>
                    <a:lnTo>
                      <a:pt x="293" y="129"/>
                    </a:lnTo>
                    <a:lnTo>
                      <a:pt x="293" y="132"/>
                    </a:lnTo>
                    <a:lnTo>
                      <a:pt x="296" y="137"/>
                    </a:lnTo>
                    <a:lnTo>
                      <a:pt x="298" y="140"/>
                    </a:lnTo>
                    <a:lnTo>
                      <a:pt x="304" y="140"/>
                    </a:lnTo>
                    <a:lnTo>
                      <a:pt x="308" y="139"/>
                    </a:lnTo>
                    <a:lnTo>
                      <a:pt x="309" y="137"/>
                    </a:lnTo>
                    <a:lnTo>
                      <a:pt x="312" y="137"/>
                    </a:lnTo>
                    <a:lnTo>
                      <a:pt x="313" y="139"/>
                    </a:lnTo>
                    <a:lnTo>
                      <a:pt x="314" y="141"/>
                    </a:lnTo>
                    <a:lnTo>
                      <a:pt x="317" y="142"/>
                    </a:lnTo>
                    <a:lnTo>
                      <a:pt x="318" y="144"/>
                    </a:lnTo>
                    <a:lnTo>
                      <a:pt x="326" y="144"/>
                    </a:lnTo>
                    <a:lnTo>
                      <a:pt x="330" y="145"/>
                    </a:lnTo>
                    <a:lnTo>
                      <a:pt x="332" y="146"/>
                    </a:lnTo>
                    <a:lnTo>
                      <a:pt x="333" y="149"/>
                    </a:lnTo>
                    <a:lnTo>
                      <a:pt x="333" y="155"/>
                    </a:lnTo>
                    <a:lnTo>
                      <a:pt x="331" y="158"/>
                    </a:lnTo>
                    <a:lnTo>
                      <a:pt x="326" y="160"/>
                    </a:lnTo>
                    <a:lnTo>
                      <a:pt x="321" y="160"/>
                    </a:lnTo>
                    <a:lnTo>
                      <a:pt x="321" y="166"/>
                    </a:lnTo>
                    <a:lnTo>
                      <a:pt x="318" y="169"/>
                    </a:lnTo>
                    <a:lnTo>
                      <a:pt x="316" y="170"/>
                    </a:lnTo>
                    <a:lnTo>
                      <a:pt x="312" y="170"/>
                    </a:lnTo>
                    <a:lnTo>
                      <a:pt x="312" y="173"/>
                    </a:lnTo>
                    <a:lnTo>
                      <a:pt x="311" y="176"/>
                    </a:lnTo>
                    <a:lnTo>
                      <a:pt x="311" y="179"/>
                    </a:lnTo>
                    <a:lnTo>
                      <a:pt x="309" y="180"/>
                    </a:lnTo>
                    <a:lnTo>
                      <a:pt x="307" y="181"/>
                    </a:lnTo>
                    <a:lnTo>
                      <a:pt x="298" y="179"/>
                    </a:lnTo>
                    <a:lnTo>
                      <a:pt x="292" y="174"/>
                    </a:lnTo>
                    <a:lnTo>
                      <a:pt x="286" y="168"/>
                    </a:lnTo>
                    <a:lnTo>
                      <a:pt x="281" y="161"/>
                    </a:lnTo>
                    <a:lnTo>
                      <a:pt x="274" y="156"/>
                    </a:lnTo>
                    <a:lnTo>
                      <a:pt x="266" y="154"/>
                    </a:lnTo>
                    <a:lnTo>
                      <a:pt x="264" y="154"/>
                    </a:lnTo>
                    <a:lnTo>
                      <a:pt x="262" y="156"/>
                    </a:lnTo>
                    <a:lnTo>
                      <a:pt x="259" y="158"/>
                    </a:lnTo>
                    <a:lnTo>
                      <a:pt x="258" y="159"/>
                    </a:lnTo>
                    <a:lnTo>
                      <a:pt x="261" y="160"/>
                    </a:lnTo>
                    <a:lnTo>
                      <a:pt x="264" y="160"/>
                    </a:lnTo>
                    <a:lnTo>
                      <a:pt x="266" y="159"/>
                    </a:lnTo>
                    <a:lnTo>
                      <a:pt x="266" y="164"/>
                    </a:lnTo>
                    <a:lnTo>
                      <a:pt x="264" y="165"/>
                    </a:lnTo>
                    <a:lnTo>
                      <a:pt x="262" y="165"/>
                    </a:lnTo>
                    <a:lnTo>
                      <a:pt x="261" y="164"/>
                    </a:lnTo>
                    <a:lnTo>
                      <a:pt x="261" y="170"/>
                    </a:lnTo>
                    <a:lnTo>
                      <a:pt x="266" y="170"/>
                    </a:lnTo>
                    <a:lnTo>
                      <a:pt x="266" y="174"/>
                    </a:lnTo>
                    <a:lnTo>
                      <a:pt x="268" y="178"/>
                    </a:lnTo>
                    <a:lnTo>
                      <a:pt x="269" y="180"/>
                    </a:lnTo>
                    <a:lnTo>
                      <a:pt x="272" y="184"/>
                    </a:lnTo>
                    <a:lnTo>
                      <a:pt x="274" y="185"/>
                    </a:lnTo>
                    <a:lnTo>
                      <a:pt x="278" y="186"/>
                    </a:lnTo>
                    <a:lnTo>
                      <a:pt x="284" y="186"/>
                    </a:lnTo>
                    <a:lnTo>
                      <a:pt x="284" y="188"/>
                    </a:lnTo>
                    <a:lnTo>
                      <a:pt x="286" y="190"/>
                    </a:lnTo>
                    <a:lnTo>
                      <a:pt x="293" y="190"/>
                    </a:lnTo>
                    <a:lnTo>
                      <a:pt x="293" y="193"/>
                    </a:lnTo>
                    <a:lnTo>
                      <a:pt x="292" y="195"/>
                    </a:lnTo>
                    <a:lnTo>
                      <a:pt x="292" y="197"/>
                    </a:lnTo>
                    <a:lnTo>
                      <a:pt x="293" y="198"/>
                    </a:lnTo>
                    <a:lnTo>
                      <a:pt x="293" y="199"/>
                    </a:lnTo>
                    <a:lnTo>
                      <a:pt x="296" y="202"/>
                    </a:lnTo>
                    <a:lnTo>
                      <a:pt x="297" y="204"/>
                    </a:lnTo>
                    <a:lnTo>
                      <a:pt x="298" y="205"/>
                    </a:lnTo>
                    <a:lnTo>
                      <a:pt x="299" y="208"/>
                    </a:lnTo>
                    <a:lnTo>
                      <a:pt x="299" y="210"/>
                    </a:lnTo>
                    <a:lnTo>
                      <a:pt x="296" y="222"/>
                    </a:lnTo>
                    <a:lnTo>
                      <a:pt x="294" y="224"/>
                    </a:lnTo>
                    <a:lnTo>
                      <a:pt x="288" y="223"/>
                    </a:lnTo>
                    <a:lnTo>
                      <a:pt x="279" y="220"/>
                    </a:lnTo>
                    <a:lnTo>
                      <a:pt x="269" y="217"/>
                    </a:lnTo>
                    <a:lnTo>
                      <a:pt x="261" y="212"/>
                    </a:lnTo>
                    <a:lnTo>
                      <a:pt x="256" y="208"/>
                    </a:lnTo>
                    <a:lnTo>
                      <a:pt x="251" y="208"/>
                    </a:lnTo>
                    <a:lnTo>
                      <a:pt x="258" y="214"/>
                    </a:lnTo>
                    <a:lnTo>
                      <a:pt x="276" y="229"/>
                    </a:lnTo>
                    <a:lnTo>
                      <a:pt x="279" y="237"/>
                    </a:lnTo>
                    <a:lnTo>
                      <a:pt x="279" y="238"/>
                    </a:lnTo>
                    <a:lnTo>
                      <a:pt x="278" y="241"/>
                    </a:lnTo>
                    <a:lnTo>
                      <a:pt x="277" y="242"/>
                    </a:lnTo>
                    <a:lnTo>
                      <a:pt x="274" y="242"/>
                    </a:lnTo>
                    <a:lnTo>
                      <a:pt x="273" y="241"/>
                    </a:lnTo>
                    <a:lnTo>
                      <a:pt x="273" y="237"/>
                    </a:lnTo>
                    <a:lnTo>
                      <a:pt x="272" y="237"/>
                    </a:lnTo>
                    <a:lnTo>
                      <a:pt x="261" y="233"/>
                    </a:lnTo>
                    <a:lnTo>
                      <a:pt x="252" y="231"/>
                    </a:lnTo>
                    <a:lnTo>
                      <a:pt x="242" y="227"/>
                    </a:lnTo>
                    <a:lnTo>
                      <a:pt x="235" y="224"/>
                    </a:lnTo>
                    <a:lnTo>
                      <a:pt x="229" y="223"/>
                    </a:lnTo>
                    <a:lnTo>
                      <a:pt x="222" y="220"/>
                    </a:lnTo>
                    <a:lnTo>
                      <a:pt x="217" y="218"/>
                    </a:lnTo>
                    <a:lnTo>
                      <a:pt x="213" y="214"/>
                    </a:lnTo>
                    <a:lnTo>
                      <a:pt x="214" y="209"/>
                    </a:lnTo>
                    <a:lnTo>
                      <a:pt x="198" y="199"/>
                    </a:lnTo>
                    <a:lnTo>
                      <a:pt x="183" y="189"/>
                    </a:lnTo>
                    <a:lnTo>
                      <a:pt x="179" y="193"/>
                    </a:lnTo>
                    <a:lnTo>
                      <a:pt x="176" y="194"/>
                    </a:lnTo>
                    <a:lnTo>
                      <a:pt x="175" y="195"/>
                    </a:lnTo>
                    <a:lnTo>
                      <a:pt x="173" y="195"/>
                    </a:lnTo>
                    <a:lnTo>
                      <a:pt x="169" y="192"/>
                    </a:lnTo>
                    <a:lnTo>
                      <a:pt x="168" y="192"/>
                    </a:lnTo>
                    <a:lnTo>
                      <a:pt x="155" y="198"/>
                    </a:lnTo>
                    <a:lnTo>
                      <a:pt x="153" y="198"/>
                    </a:lnTo>
                    <a:lnTo>
                      <a:pt x="150" y="197"/>
                    </a:lnTo>
                    <a:lnTo>
                      <a:pt x="146" y="195"/>
                    </a:lnTo>
                    <a:lnTo>
                      <a:pt x="144" y="194"/>
                    </a:lnTo>
                    <a:lnTo>
                      <a:pt x="140" y="192"/>
                    </a:lnTo>
                    <a:lnTo>
                      <a:pt x="138" y="186"/>
                    </a:lnTo>
                    <a:lnTo>
                      <a:pt x="139" y="185"/>
                    </a:lnTo>
                    <a:lnTo>
                      <a:pt x="140" y="183"/>
                    </a:lnTo>
                    <a:lnTo>
                      <a:pt x="143" y="180"/>
                    </a:lnTo>
                    <a:lnTo>
                      <a:pt x="145" y="179"/>
                    </a:lnTo>
                    <a:lnTo>
                      <a:pt x="149" y="176"/>
                    </a:lnTo>
                    <a:lnTo>
                      <a:pt x="151" y="175"/>
                    </a:lnTo>
                    <a:lnTo>
                      <a:pt x="174" y="175"/>
                    </a:lnTo>
                    <a:lnTo>
                      <a:pt x="178" y="174"/>
                    </a:lnTo>
                    <a:lnTo>
                      <a:pt x="183" y="173"/>
                    </a:lnTo>
                    <a:lnTo>
                      <a:pt x="190" y="170"/>
                    </a:lnTo>
                    <a:lnTo>
                      <a:pt x="188" y="169"/>
                    </a:lnTo>
                    <a:lnTo>
                      <a:pt x="185" y="166"/>
                    </a:lnTo>
                    <a:lnTo>
                      <a:pt x="183" y="161"/>
                    </a:lnTo>
                    <a:lnTo>
                      <a:pt x="183" y="159"/>
                    </a:lnTo>
                    <a:lnTo>
                      <a:pt x="184" y="158"/>
                    </a:lnTo>
                    <a:lnTo>
                      <a:pt x="187" y="156"/>
                    </a:lnTo>
                    <a:lnTo>
                      <a:pt x="192" y="156"/>
                    </a:lnTo>
                    <a:lnTo>
                      <a:pt x="198" y="150"/>
                    </a:lnTo>
                    <a:lnTo>
                      <a:pt x="203" y="142"/>
                    </a:lnTo>
                    <a:lnTo>
                      <a:pt x="204" y="140"/>
                    </a:lnTo>
                    <a:lnTo>
                      <a:pt x="205" y="136"/>
                    </a:lnTo>
                    <a:lnTo>
                      <a:pt x="203" y="129"/>
                    </a:lnTo>
                    <a:lnTo>
                      <a:pt x="195" y="121"/>
                    </a:lnTo>
                    <a:lnTo>
                      <a:pt x="187" y="114"/>
                    </a:lnTo>
                    <a:lnTo>
                      <a:pt x="178" y="109"/>
                    </a:lnTo>
                    <a:lnTo>
                      <a:pt x="170" y="106"/>
                    </a:lnTo>
                    <a:lnTo>
                      <a:pt x="168" y="106"/>
                    </a:lnTo>
                    <a:lnTo>
                      <a:pt x="165" y="107"/>
                    </a:lnTo>
                    <a:lnTo>
                      <a:pt x="163" y="110"/>
                    </a:lnTo>
                    <a:lnTo>
                      <a:pt x="160" y="111"/>
                    </a:lnTo>
                    <a:lnTo>
                      <a:pt x="156" y="111"/>
                    </a:lnTo>
                    <a:lnTo>
                      <a:pt x="155" y="109"/>
                    </a:lnTo>
                    <a:lnTo>
                      <a:pt x="154" y="107"/>
                    </a:lnTo>
                    <a:lnTo>
                      <a:pt x="154" y="106"/>
                    </a:lnTo>
                    <a:lnTo>
                      <a:pt x="155" y="103"/>
                    </a:lnTo>
                    <a:lnTo>
                      <a:pt x="156" y="102"/>
                    </a:lnTo>
                    <a:lnTo>
                      <a:pt x="159" y="102"/>
                    </a:lnTo>
                    <a:lnTo>
                      <a:pt x="161" y="101"/>
                    </a:lnTo>
                    <a:lnTo>
                      <a:pt x="164" y="101"/>
                    </a:lnTo>
                    <a:lnTo>
                      <a:pt x="160" y="97"/>
                    </a:lnTo>
                    <a:lnTo>
                      <a:pt x="145" y="85"/>
                    </a:lnTo>
                    <a:lnTo>
                      <a:pt x="139" y="81"/>
                    </a:lnTo>
                    <a:lnTo>
                      <a:pt x="134" y="78"/>
                    </a:lnTo>
                    <a:lnTo>
                      <a:pt x="129" y="81"/>
                    </a:lnTo>
                    <a:lnTo>
                      <a:pt x="126" y="85"/>
                    </a:lnTo>
                    <a:lnTo>
                      <a:pt x="124" y="87"/>
                    </a:lnTo>
                    <a:lnTo>
                      <a:pt x="121" y="91"/>
                    </a:lnTo>
                    <a:lnTo>
                      <a:pt x="119" y="92"/>
                    </a:lnTo>
                    <a:lnTo>
                      <a:pt x="115" y="93"/>
                    </a:lnTo>
                    <a:lnTo>
                      <a:pt x="112" y="93"/>
                    </a:lnTo>
                    <a:lnTo>
                      <a:pt x="111" y="92"/>
                    </a:lnTo>
                    <a:lnTo>
                      <a:pt x="111" y="85"/>
                    </a:lnTo>
                    <a:lnTo>
                      <a:pt x="47" y="85"/>
                    </a:lnTo>
                    <a:lnTo>
                      <a:pt x="45" y="82"/>
                    </a:lnTo>
                    <a:lnTo>
                      <a:pt x="42" y="81"/>
                    </a:lnTo>
                    <a:lnTo>
                      <a:pt x="37" y="76"/>
                    </a:lnTo>
                    <a:lnTo>
                      <a:pt x="18" y="76"/>
                    </a:lnTo>
                    <a:lnTo>
                      <a:pt x="17" y="73"/>
                    </a:lnTo>
                    <a:lnTo>
                      <a:pt x="15" y="71"/>
                    </a:lnTo>
                    <a:lnTo>
                      <a:pt x="12" y="70"/>
                    </a:lnTo>
                    <a:lnTo>
                      <a:pt x="10" y="64"/>
                    </a:lnTo>
                    <a:lnTo>
                      <a:pt x="13" y="63"/>
                    </a:lnTo>
                    <a:lnTo>
                      <a:pt x="18" y="63"/>
                    </a:lnTo>
                    <a:lnTo>
                      <a:pt x="22" y="64"/>
                    </a:lnTo>
                    <a:lnTo>
                      <a:pt x="27" y="66"/>
                    </a:lnTo>
                    <a:lnTo>
                      <a:pt x="27" y="61"/>
                    </a:lnTo>
                    <a:lnTo>
                      <a:pt x="22" y="59"/>
                    </a:lnTo>
                    <a:lnTo>
                      <a:pt x="15" y="57"/>
                    </a:lnTo>
                    <a:lnTo>
                      <a:pt x="7" y="56"/>
                    </a:lnTo>
                    <a:lnTo>
                      <a:pt x="5" y="56"/>
                    </a:lnTo>
                    <a:lnTo>
                      <a:pt x="3" y="53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37"/>
                    </a:lnTo>
                    <a:lnTo>
                      <a:pt x="1" y="33"/>
                    </a:lnTo>
                    <a:lnTo>
                      <a:pt x="2" y="31"/>
                    </a:lnTo>
                    <a:lnTo>
                      <a:pt x="5" y="29"/>
                    </a:lnTo>
                    <a:lnTo>
                      <a:pt x="8" y="25"/>
                    </a:lnTo>
                    <a:lnTo>
                      <a:pt x="10" y="23"/>
                    </a:lnTo>
                    <a:lnTo>
                      <a:pt x="10" y="15"/>
                    </a:lnTo>
                    <a:lnTo>
                      <a:pt x="18" y="8"/>
                    </a:lnTo>
                    <a:lnTo>
                      <a:pt x="30" y="3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277">
                <a:extLst>
                  <a:ext uri="{FF2B5EF4-FFF2-40B4-BE49-F238E27FC236}">
                    <a16:creationId xmlns:a16="http://schemas.microsoft.com/office/drawing/2014/main" id="{0F381CBA-D51C-47FE-80F4-D113C3126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812" y="2654775"/>
                <a:ext cx="18653" cy="621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5" y="0"/>
                  </a:cxn>
                  <a:cxn ang="0">
                    <a:pos x="7" y="1"/>
                  </a:cxn>
                  <a:cxn ang="0">
                    <a:pos x="9" y="2"/>
                  </a:cxn>
                  <a:cxn ang="0">
                    <a:pos x="7" y="3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9" h="3">
                    <a:moveTo>
                      <a:pt x="2" y="0"/>
                    </a:moveTo>
                    <a:lnTo>
                      <a:pt x="5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278">
                <a:extLst>
                  <a:ext uri="{FF2B5EF4-FFF2-40B4-BE49-F238E27FC236}">
                    <a16:creationId xmlns:a16="http://schemas.microsoft.com/office/drawing/2014/main" id="{14E2036E-1555-4AE6-802E-71E34AD1E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951" y="2553215"/>
                <a:ext cx="14508" cy="145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5" y="2"/>
                  </a:cxn>
                  <a:cxn ang="0">
                    <a:pos x="5" y="3"/>
                  </a:cxn>
                  <a:cxn ang="0">
                    <a:pos x="6" y="5"/>
                  </a:cxn>
                  <a:cxn ang="0">
                    <a:pos x="7" y="7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3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lnTo>
                      <a:pt x="5" y="2"/>
                    </a:lnTo>
                    <a:lnTo>
                      <a:pt x="5" y="3"/>
                    </a:lnTo>
                    <a:lnTo>
                      <a:pt x="6" y="5"/>
                    </a:lnTo>
                    <a:lnTo>
                      <a:pt x="7" y="7"/>
                    </a:lnTo>
                    <a:lnTo>
                      <a:pt x="3" y="6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279">
                <a:extLst>
                  <a:ext uri="{FF2B5EF4-FFF2-40B4-BE49-F238E27FC236}">
                    <a16:creationId xmlns:a16="http://schemas.microsoft.com/office/drawing/2014/main" id="{F297B700-E9C1-4817-A068-4F775779D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0349" y="1713795"/>
                <a:ext cx="741970" cy="387585"/>
              </a:xfrm>
              <a:custGeom>
                <a:avLst/>
                <a:gdLst/>
                <a:ahLst/>
                <a:cxnLst>
                  <a:cxn ang="0">
                    <a:pos x="225" y="2"/>
                  </a:cxn>
                  <a:cxn ang="0">
                    <a:pos x="291" y="10"/>
                  </a:cxn>
                  <a:cxn ang="0">
                    <a:pos x="324" y="7"/>
                  </a:cxn>
                  <a:cxn ang="0">
                    <a:pos x="331" y="15"/>
                  </a:cxn>
                  <a:cxn ang="0">
                    <a:pos x="358" y="25"/>
                  </a:cxn>
                  <a:cxn ang="0">
                    <a:pos x="352" y="30"/>
                  </a:cxn>
                  <a:cxn ang="0">
                    <a:pos x="305" y="41"/>
                  </a:cxn>
                  <a:cxn ang="0">
                    <a:pos x="311" y="47"/>
                  </a:cxn>
                  <a:cxn ang="0">
                    <a:pos x="273" y="68"/>
                  </a:cxn>
                  <a:cxn ang="0">
                    <a:pos x="235" y="98"/>
                  </a:cxn>
                  <a:cxn ang="0">
                    <a:pos x="196" y="104"/>
                  </a:cxn>
                  <a:cxn ang="0">
                    <a:pos x="198" y="115"/>
                  </a:cxn>
                  <a:cxn ang="0">
                    <a:pos x="188" y="115"/>
                  </a:cxn>
                  <a:cxn ang="0">
                    <a:pos x="200" y="125"/>
                  </a:cxn>
                  <a:cxn ang="0">
                    <a:pos x="161" y="144"/>
                  </a:cxn>
                  <a:cxn ang="0">
                    <a:pos x="161" y="158"/>
                  </a:cxn>
                  <a:cxn ang="0">
                    <a:pos x="147" y="169"/>
                  </a:cxn>
                  <a:cxn ang="0">
                    <a:pos x="163" y="173"/>
                  </a:cxn>
                  <a:cxn ang="0">
                    <a:pos x="131" y="187"/>
                  </a:cxn>
                  <a:cxn ang="0">
                    <a:pos x="119" y="181"/>
                  </a:cxn>
                  <a:cxn ang="0">
                    <a:pos x="74" y="184"/>
                  </a:cxn>
                  <a:cxn ang="0">
                    <a:pos x="33" y="181"/>
                  </a:cxn>
                  <a:cxn ang="0">
                    <a:pos x="27" y="178"/>
                  </a:cxn>
                  <a:cxn ang="0">
                    <a:pos x="45" y="166"/>
                  </a:cxn>
                  <a:cxn ang="0">
                    <a:pos x="44" y="154"/>
                  </a:cxn>
                  <a:cxn ang="0">
                    <a:pos x="53" y="145"/>
                  </a:cxn>
                  <a:cxn ang="0">
                    <a:pos x="79" y="157"/>
                  </a:cxn>
                  <a:cxn ang="0">
                    <a:pos x="71" y="143"/>
                  </a:cxn>
                  <a:cxn ang="0">
                    <a:pos x="59" y="138"/>
                  </a:cxn>
                  <a:cxn ang="0">
                    <a:pos x="54" y="129"/>
                  </a:cxn>
                  <a:cxn ang="0">
                    <a:pos x="78" y="119"/>
                  </a:cxn>
                  <a:cxn ang="0">
                    <a:pos x="76" y="99"/>
                  </a:cxn>
                  <a:cxn ang="0">
                    <a:pos x="58" y="88"/>
                  </a:cxn>
                  <a:cxn ang="0">
                    <a:pos x="63" y="83"/>
                  </a:cxn>
                  <a:cxn ang="0">
                    <a:pos x="103" y="90"/>
                  </a:cxn>
                  <a:cxn ang="0">
                    <a:pos x="112" y="93"/>
                  </a:cxn>
                  <a:cxn ang="0">
                    <a:pos x="102" y="84"/>
                  </a:cxn>
                  <a:cxn ang="0">
                    <a:pos x="123" y="79"/>
                  </a:cxn>
                  <a:cxn ang="0">
                    <a:pos x="128" y="73"/>
                  </a:cxn>
                  <a:cxn ang="0">
                    <a:pos x="94" y="74"/>
                  </a:cxn>
                  <a:cxn ang="0">
                    <a:pos x="73" y="76"/>
                  </a:cxn>
                  <a:cxn ang="0">
                    <a:pos x="55" y="74"/>
                  </a:cxn>
                  <a:cxn ang="0">
                    <a:pos x="32" y="65"/>
                  </a:cxn>
                  <a:cxn ang="0">
                    <a:pos x="23" y="61"/>
                  </a:cxn>
                  <a:cxn ang="0">
                    <a:pos x="45" y="47"/>
                  </a:cxn>
                  <a:cxn ang="0">
                    <a:pos x="27" y="55"/>
                  </a:cxn>
                  <a:cxn ang="0">
                    <a:pos x="17" y="51"/>
                  </a:cxn>
                  <a:cxn ang="0">
                    <a:pos x="15" y="45"/>
                  </a:cxn>
                  <a:cxn ang="0">
                    <a:pos x="4" y="42"/>
                  </a:cxn>
                  <a:cxn ang="0">
                    <a:pos x="53" y="31"/>
                  </a:cxn>
                  <a:cxn ang="0">
                    <a:pos x="64" y="23"/>
                  </a:cxn>
                  <a:cxn ang="0">
                    <a:pos x="77" y="21"/>
                  </a:cxn>
                  <a:cxn ang="0">
                    <a:pos x="104" y="16"/>
                  </a:cxn>
                  <a:cxn ang="0">
                    <a:pos x="121" y="12"/>
                  </a:cxn>
                  <a:cxn ang="0">
                    <a:pos x="132" y="5"/>
                  </a:cxn>
                  <a:cxn ang="0">
                    <a:pos x="193" y="3"/>
                  </a:cxn>
                  <a:cxn ang="0">
                    <a:pos x="207" y="5"/>
                  </a:cxn>
                </a:cxnLst>
                <a:rect l="0" t="0" r="r" b="b"/>
                <a:pathLst>
                  <a:path w="358" h="187">
                    <a:moveTo>
                      <a:pt x="215" y="0"/>
                    </a:moveTo>
                    <a:lnTo>
                      <a:pt x="219" y="0"/>
                    </a:lnTo>
                    <a:lnTo>
                      <a:pt x="222" y="1"/>
                    </a:lnTo>
                    <a:lnTo>
                      <a:pt x="225" y="2"/>
                    </a:lnTo>
                    <a:lnTo>
                      <a:pt x="260" y="2"/>
                    </a:lnTo>
                    <a:lnTo>
                      <a:pt x="273" y="3"/>
                    </a:lnTo>
                    <a:lnTo>
                      <a:pt x="284" y="6"/>
                    </a:lnTo>
                    <a:lnTo>
                      <a:pt x="291" y="10"/>
                    </a:lnTo>
                    <a:lnTo>
                      <a:pt x="290" y="11"/>
                    </a:lnTo>
                    <a:lnTo>
                      <a:pt x="288" y="12"/>
                    </a:lnTo>
                    <a:lnTo>
                      <a:pt x="316" y="5"/>
                    </a:lnTo>
                    <a:lnTo>
                      <a:pt x="324" y="7"/>
                    </a:lnTo>
                    <a:lnTo>
                      <a:pt x="326" y="8"/>
                    </a:lnTo>
                    <a:lnTo>
                      <a:pt x="329" y="11"/>
                    </a:lnTo>
                    <a:lnTo>
                      <a:pt x="330" y="13"/>
                    </a:lnTo>
                    <a:lnTo>
                      <a:pt x="331" y="15"/>
                    </a:lnTo>
                    <a:lnTo>
                      <a:pt x="335" y="17"/>
                    </a:lnTo>
                    <a:lnTo>
                      <a:pt x="343" y="18"/>
                    </a:lnTo>
                    <a:lnTo>
                      <a:pt x="355" y="21"/>
                    </a:lnTo>
                    <a:lnTo>
                      <a:pt x="358" y="25"/>
                    </a:lnTo>
                    <a:lnTo>
                      <a:pt x="358" y="27"/>
                    </a:lnTo>
                    <a:lnTo>
                      <a:pt x="355" y="29"/>
                    </a:lnTo>
                    <a:lnTo>
                      <a:pt x="354" y="29"/>
                    </a:lnTo>
                    <a:lnTo>
                      <a:pt x="352" y="30"/>
                    </a:lnTo>
                    <a:lnTo>
                      <a:pt x="349" y="30"/>
                    </a:lnTo>
                    <a:lnTo>
                      <a:pt x="334" y="37"/>
                    </a:lnTo>
                    <a:lnTo>
                      <a:pt x="320" y="40"/>
                    </a:lnTo>
                    <a:lnTo>
                      <a:pt x="305" y="41"/>
                    </a:lnTo>
                    <a:lnTo>
                      <a:pt x="289" y="46"/>
                    </a:lnTo>
                    <a:lnTo>
                      <a:pt x="294" y="49"/>
                    </a:lnTo>
                    <a:lnTo>
                      <a:pt x="303" y="49"/>
                    </a:lnTo>
                    <a:lnTo>
                      <a:pt x="311" y="47"/>
                    </a:lnTo>
                    <a:lnTo>
                      <a:pt x="320" y="47"/>
                    </a:lnTo>
                    <a:lnTo>
                      <a:pt x="310" y="54"/>
                    </a:lnTo>
                    <a:lnTo>
                      <a:pt x="285" y="64"/>
                    </a:lnTo>
                    <a:lnTo>
                      <a:pt x="273" y="68"/>
                    </a:lnTo>
                    <a:lnTo>
                      <a:pt x="262" y="73"/>
                    </a:lnTo>
                    <a:lnTo>
                      <a:pt x="252" y="81"/>
                    </a:lnTo>
                    <a:lnTo>
                      <a:pt x="244" y="90"/>
                    </a:lnTo>
                    <a:lnTo>
                      <a:pt x="235" y="98"/>
                    </a:lnTo>
                    <a:lnTo>
                      <a:pt x="229" y="100"/>
                    </a:lnTo>
                    <a:lnTo>
                      <a:pt x="221" y="99"/>
                    </a:lnTo>
                    <a:lnTo>
                      <a:pt x="214" y="99"/>
                    </a:lnTo>
                    <a:lnTo>
                      <a:pt x="196" y="104"/>
                    </a:lnTo>
                    <a:lnTo>
                      <a:pt x="188" y="109"/>
                    </a:lnTo>
                    <a:lnTo>
                      <a:pt x="200" y="109"/>
                    </a:lnTo>
                    <a:lnTo>
                      <a:pt x="200" y="114"/>
                    </a:lnTo>
                    <a:lnTo>
                      <a:pt x="198" y="115"/>
                    </a:lnTo>
                    <a:lnTo>
                      <a:pt x="196" y="117"/>
                    </a:lnTo>
                    <a:lnTo>
                      <a:pt x="195" y="117"/>
                    </a:lnTo>
                    <a:lnTo>
                      <a:pt x="191" y="115"/>
                    </a:lnTo>
                    <a:lnTo>
                      <a:pt x="188" y="115"/>
                    </a:lnTo>
                    <a:lnTo>
                      <a:pt x="192" y="118"/>
                    </a:lnTo>
                    <a:lnTo>
                      <a:pt x="195" y="119"/>
                    </a:lnTo>
                    <a:lnTo>
                      <a:pt x="197" y="122"/>
                    </a:lnTo>
                    <a:lnTo>
                      <a:pt x="200" y="125"/>
                    </a:lnTo>
                    <a:lnTo>
                      <a:pt x="192" y="130"/>
                    </a:lnTo>
                    <a:lnTo>
                      <a:pt x="185" y="142"/>
                    </a:lnTo>
                    <a:lnTo>
                      <a:pt x="182" y="144"/>
                    </a:lnTo>
                    <a:lnTo>
                      <a:pt x="161" y="144"/>
                    </a:lnTo>
                    <a:lnTo>
                      <a:pt x="163" y="147"/>
                    </a:lnTo>
                    <a:lnTo>
                      <a:pt x="165" y="149"/>
                    </a:lnTo>
                    <a:lnTo>
                      <a:pt x="165" y="154"/>
                    </a:lnTo>
                    <a:lnTo>
                      <a:pt x="161" y="158"/>
                    </a:lnTo>
                    <a:lnTo>
                      <a:pt x="158" y="158"/>
                    </a:lnTo>
                    <a:lnTo>
                      <a:pt x="148" y="163"/>
                    </a:lnTo>
                    <a:lnTo>
                      <a:pt x="147" y="166"/>
                    </a:lnTo>
                    <a:lnTo>
                      <a:pt x="147" y="169"/>
                    </a:lnTo>
                    <a:lnTo>
                      <a:pt x="160" y="169"/>
                    </a:lnTo>
                    <a:lnTo>
                      <a:pt x="162" y="171"/>
                    </a:lnTo>
                    <a:lnTo>
                      <a:pt x="163" y="172"/>
                    </a:lnTo>
                    <a:lnTo>
                      <a:pt x="163" y="173"/>
                    </a:lnTo>
                    <a:lnTo>
                      <a:pt x="160" y="178"/>
                    </a:lnTo>
                    <a:lnTo>
                      <a:pt x="151" y="182"/>
                    </a:lnTo>
                    <a:lnTo>
                      <a:pt x="140" y="186"/>
                    </a:lnTo>
                    <a:lnTo>
                      <a:pt x="131" y="187"/>
                    </a:lnTo>
                    <a:lnTo>
                      <a:pt x="128" y="187"/>
                    </a:lnTo>
                    <a:lnTo>
                      <a:pt x="126" y="186"/>
                    </a:lnTo>
                    <a:lnTo>
                      <a:pt x="122" y="182"/>
                    </a:lnTo>
                    <a:lnTo>
                      <a:pt x="119" y="181"/>
                    </a:lnTo>
                    <a:lnTo>
                      <a:pt x="84" y="181"/>
                    </a:lnTo>
                    <a:lnTo>
                      <a:pt x="83" y="182"/>
                    </a:lnTo>
                    <a:lnTo>
                      <a:pt x="78" y="184"/>
                    </a:lnTo>
                    <a:lnTo>
                      <a:pt x="74" y="184"/>
                    </a:lnTo>
                    <a:lnTo>
                      <a:pt x="55" y="182"/>
                    </a:lnTo>
                    <a:lnTo>
                      <a:pt x="37" y="177"/>
                    </a:lnTo>
                    <a:lnTo>
                      <a:pt x="35" y="179"/>
                    </a:lnTo>
                    <a:lnTo>
                      <a:pt x="33" y="181"/>
                    </a:lnTo>
                    <a:lnTo>
                      <a:pt x="29" y="181"/>
                    </a:lnTo>
                    <a:lnTo>
                      <a:pt x="28" y="179"/>
                    </a:lnTo>
                    <a:lnTo>
                      <a:pt x="27" y="179"/>
                    </a:lnTo>
                    <a:lnTo>
                      <a:pt x="27" y="178"/>
                    </a:lnTo>
                    <a:lnTo>
                      <a:pt x="28" y="172"/>
                    </a:lnTo>
                    <a:lnTo>
                      <a:pt x="33" y="168"/>
                    </a:lnTo>
                    <a:lnTo>
                      <a:pt x="38" y="166"/>
                    </a:lnTo>
                    <a:lnTo>
                      <a:pt x="45" y="166"/>
                    </a:lnTo>
                    <a:lnTo>
                      <a:pt x="52" y="164"/>
                    </a:lnTo>
                    <a:lnTo>
                      <a:pt x="57" y="162"/>
                    </a:lnTo>
                    <a:lnTo>
                      <a:pt x="47" y="157"/>
                    </a:lnTo>
                    <a:lnTo>
                      <a:pt x="44" y="154"/>
                    </a:lnTo>
                    <a:lnTo>
                      <a:pt x="43" y="152"/>
                    </a:lnTo>
                    <a:lnTo>
                      <a:pt x="43" y="147"/>
                    </a:lnTo>
                    <a:lnTo>
                      <a:pt x="44" y="145"/>
                    </a:lnTo>
                    <a:lnTo>
                      <a:pt x="53" y="145"/>
                    </a:lnTo>
                    <a:lnTo>
                      <a:pt x="62" y="147"/>
                    </a:lnTo>
                    <a:lnTo>
                      <a:pt x="68" y="149"/>
                    </a:lnTo>
                    <a:lnTo>
                      <a:pt x="73" y="153"/>
                    </a:lnTo>
                    <a:lnTo>
                      <a:pt x="79" y="157"/>
                    </a:lnTo>
                    <a:lnTo>
                      <a:pt x="86" y="157"/>
                    </a:lnTo>
                    <a:lnTo>
                      <a:pt x="81" y="152"/>
                    </a:lnTo>
                    <a:lnTo>
                      <a:pt x="74" y="148"/>
                    </a:lnTo>
                    <a:lnTo>
                      <a:pt x="71" y="143"/>
                    </a:lnTo>
                    <a:lnTo>
                      <a:pt x="68" y="137"/>
                    </a:lnTo>
                    <a:lnTo>
                      <a:pt x="62" y="137"/>
                    </a:lnTo>
                    <a:lnTo>
                      <a:pt x="60" y="138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2" y="139"/>
                    </a:lnTo>
                    <a:lnTo>
                      <a:pt x="52" y="134"/>
                    </a:lnTo>
                    <a:lnTo>
                      <a:pt x="54" y="129"/>
                    </a:lnTo>
                    <a:lnTo>
                      <a:pt x="57" y="125"/>
                    </a:lnTo>
                    <a:lnTo>
                      <a:pt x="64" y="120"/>
                    </a:lnTo>
                    <a:lnTo>
                      <a:pt x="72" y="119"/>
                    </a:lnTo>
                    <a:lnTo>
                      <a:pt x="78" y="119"/>
                    </a:lnTo>
                    <a:lnTo>
                      <a:pt x="83" y="117"/>
                    </a:lnTo>
                    <a:lnTo>
                      <a:pt x="86" y="110"/>
                    </a:lnTo>
                    <a:lnTo>
                      <a:pt x="83" y="104"/>
                    </a:lnTo>
                    <a:lnTo>
                      <a:pt x="76" y="99"/>
                    </a:lnTo>
                    <a:lnTo>
                      <a:pt x="68" y="95"/>
                    </a:lnTo>
                    <a:lnTo>
                      <a:pt x="60" y="93"/>
                    </a:lnTo>
                    <a:lnTo>
                      <a:pt x="58" y="89"/>
                    </a:lnTo>
                    <a:lnTo>
                      <a:pt x="58" y="88"/>
                    </a:lnTo>
                    <a:lnTo>
                      <a:pt x="59" y="86"/>
                    </a:lnTo>
                    <a:lnTo>
                      <a:pt x="65" y="86"/>
                    </a:lnTo>
                    <a:lnTo>
                      <a:pt x="64" y="85"/>
                    </a:lnTo>
                    <a:lnTo>
                      <a:pt x="63" y="83"/>
                    </a:lnTo>
                    <a:lnTo>
                      <a:pt x="63" y="81"/>
                    </a:lnTo>
                    <a:lnTo>
                      <a:pt x="91" y="81"/>
                    </a:lnTo>
                    <a:lnTo>
                      <a:pt x="97" y="85"/>
                    </a:lnTo>
                    <a:lnTo>
                      <a:pt x="103" y="90"/>
                    </a:lnTo>
                    <a:lnTo>
                      <a:pt x="108" y="94"/>
                    </a:lnTo>
                    <a:lnTo>
                      <a:pt x="116" y="95"/>
                    </a:lnTo>
                    <a:lnTo>
                      <a:pt x="114" y="94"/>
                    </a:lnTo>
                    <a:lnTo>
                      <a:pt x="112" y="93"/>
                    </a:lnTo>
                    <a:lnTo>
                      <a:pt x="108" y="90"/>
                    </a:lnTo>
                    <a:lnTo>
                      <a:pt x="106" y="88"/>
                    </a:lnTo>
                    <a:lnTo>
                      <a:pt x="103" y="86"/>
                    </a:lnTo>
                    <a:lnTo>
                      <a:pt x="102" y="84"/>
                    </a:lnTo>
                    <a:lnTo>
                      <a:pt x="101" y="83"/>
                    </a:lnTo>
                    <a:lnTo>
                      <a:pt x="102" y="80"/>
                    </a:lnTo>
                    <a:lnTo>
                      <a:pt x="103" y="79"/>
                    </a:lnTo>
                    <a:lnTo>
                      <a:pt x="123" y="79"/>
                    </a:lnTo>
                    <a:lnTo>
                      <a:pt x="134" y="75"/>
                    </a:lnTo>
                    <a:lnTo>
                      <a:pt x="143" y="68"/>
                    </a:lnTo>
                    <a:lnTo>
                      <a:pt x="137" y="68"/>
                    </a:lnTo>
                    <a:lnTo>
                      <a:pt x="128" y="73"/>
                    </a:lnTo>
                    <a:lnTo>
                      <a:pt x="118" y="76"/>
                    </a:lnTo>
                    <a:lnTo>
                      <a:pt x="107" y="78"/>
                    </a:lnTo>
                    <a:lnTo>
                      <a:pt x="102" y="78"/>
                    </a:lnTo>
                    <a:lnTo>
                      <a:pt x="94" y="74"/>
                    </a:lnTo>
                    <a:lnTo>
                      <a:pt x="89" y="74"/>
                    </a:lnTo>
                    <a:lnTo>
                      <a:pt x="86" y="78"/>
                    </a:lnTo>
                    <a:lnTo>
                      <a:pt x="77" y="78"/>
                    </a:lnTo>
                    <a:lnTo>
                      <a:pt x="73" y="76"/>
                    </a:lnTo>
                    <a:lnTo>
                      <a:pt x="68" y="74"/>
                    </a:lnTo>
                    <a:lnTo>
                      <a:pt x="68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3" y="74"/>
                    </a:lnTo>
                    <a:lnTo>
                      <a:pt x="44" y="73"/>
                    </a:lnTo>
                    <a:lnTo>
                      <a:pt x="37" y="69"/>
                    </a:lnTo>
                    <a:lnTo>
                      <a:pt x="32" y="65"/>
                    </a:lnTo>
                    <a:lnTo>
                      <a:pt x="34" y="64"/>
                    </a:lnTo>
                    <a:lnTo>
                      <a:pt x="35" y="62"/>
                    </a:lnTo>
                    <a:lnTo>
                      <a:pt x="38" y="61"/>
                    </a:lnTo>
                    <a:lnTo>
                      <a:pt x="23" y="61"/>
                    </a:lnTo>
                    <a:lnTo>
                      <a:pt x="28" y="55"/>
                    </a:lnTo>
                    <a:lnTo>
                      <a:pt x="33" y="51"/>
                    </a:lnTo>
                    <a:lnTo>
                      <a:pt x="48" y="49"/>
                    </a:lnTo>
                    <a:lnTo>
                      <a:pt x="45" y="47"/>
                    </a:lnTo>
                    <a:lnTo>
                      <a:pt x="37" y="47"/>
                    </a:lnTo>
                    <a:lnTo>
                      <a:pt x="34" y="49"/>
                    </a:lnTo>
                    <a:lnTo>
                      <a:pt x="29" y="54"/>
                    </a:lnTo>
                    <a:lnTo>
                      <a:pt x="27" y="55"/>
                    </a:lnTo>
                    <a:lnTo>
                      <a:pt x="22" y="55"/>
                    </a:lnTo>
                    <a:lnTo>
                      <a:pt x="20" y="52"/>
                    </a:lnTo>
                    <a:lnTo>
                      <a:pt x="18" y="51"/>
                    </a:lnTo>
                    <a:lnTo>
                      <a:pt x="17" y="51"/>
                    </a:lnTo>
                    <a:lnTo>
                      <a:pt x="19" y="49"/>
                    </a:lnTo>
                    <a:lnTo>
                      <a:pt x="24" y="46"/>
                    </a:lnTo>
                    <a:lnTo>
                      <a:pt x="28" y="45"/>
                    </a:lnTo>
                    <a:lnTo>
                      <a:pt x="15" y="45"/>
                    </a:lnTo>
                    <a:lnTo>
                      <a:pt x="12" y="46"/>
                    </a:lnTo>
                    <a:lnTo>
                      <a:pt x="9" y="47"/>
                    </a:lnTo>
                    <a:lnTo>
                      <a:pt x="0" y="47"/>
                    </a:lnTo>
                    <a:lnTo>
                      <a:pt x="4" y="42"/>
                    </a:lnTo>
                    <a:lnTo>
                      <a:pt x="13" y="37"/>
                    </a:lnTo>
                    <a:lnTo>
                      <a:pt x="33" y="32"/>
                    </a:lnTo>
                    <a:lnTo>
                      <a:pt x="52" y="32"/>
                    </a:lnTo>
                    <a:lnTo>
                      <a:pt x="53" y="31"/>
                    </a:lnTo>
                    <a:lnTo>
                      <a:pt x="53" y="29"/>
                    </a:lnTo>
                    <a:lnTo>
                      <a:pt x="57" y="29"/>
                    </a:lnTo>
                    <a:lnTo>
                      <a:pt x="62" y="26"/>
                    </a:lnTo>
                    <a:lnTo>
                      <a:pt x="64" y="23"/>
                    </a:lnTo>
                    <a:lnTo>
                      <a:pt x="64" y="22"/>
                    </a:lnTo>
                    <a:lnTo>
                      <a:pt x="67" y="20"/>
                    </a:lnTo>
                    <a:lnTo>
                      <a:pt x="69" y="20"/>
                    </a:lnTo>
                    <a:lnTo>
                      <a:pt x="77" y="21"/>
                    </a:lnTo>
                    <a:lnTo>
                      <a:pt x="92" y="26"/>
                    </a:lnTo>
                    <a:lnTo>
                      <a:pt x="97" y="29"/>
                    </a:lnTo>
                    <a:lnTo>
                      <a:pt x="99" y="22"/>
                    </a:lnTo>
                    <a:lnTo>
                      <a:pt x="104" y="16"/>
                    </a:lnTo>
                    <a:lnTo>
                      <a:pt x="109" y="12"/>
                    </a:lnTo>
                    <a:lnTo>
                      <a:pt x="117" y="11"/>
                    </a:lnTo>
                    <a:lnTo>
                      <a:pt x="119" y="11"/>
                    </a:lnTo>
                    <a:lnTo>
                      <a:pt x="121" y="12"/>
                    </a:lnTo>
                    <a:lnTo>
                      <a:pt x="123" y="12"/>
                    </a:lnTo>
                    <a:lnTo>
                      <a:pt x="126" y="10"/>
                    </a:lnTo>
                    <a:lnTo>
                      <a:pt x="127" y="7"/>
                    </a:lnTo>
                    <a:lnTo>
                      <a:pt x="132" y="5"/>
                    </a:lnTo>
                    <a:lnTo>
                      <a:pt x="182" y="5"/>
                    </a:lnTo>
                    <a:lnTo>
                      <a:pt x="185" y="2"/>
                    </a:lnTo>
                    <a:lnTo>
                      <a:pt x="190" y="2"/>
                    </a:lnTo>
                    <a:lnTo>
                      <a:pt x="193" y="3"/>
                    </a:lnTo>
                    <a:lnTo>
                      <a:pt x="196" y="6"/>
                    </a:lnTo>
                    <a:lnTo>
                      <a:pt x="198" y="7"/>
                    </a:lnTo>
                    <a:lnTo>
                      <a:pt x="202" y="7"/>
                    </a:lnTo>
                    <a:lnTo>
                      <a:pt x="207" y="5"/>
                    </a:lnTo>
                    <a:lnTo>
                      <a:pt x="210" y="2"/>
                    </a:lnTo>
                    <a:lnTo>
                      <a:pt x="2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280">
                <a:extLst>
                  <a:ext uri="{FF2B5EF4-FFF2-40B4-BE49-F238E27FC236}">
                    <a16:creationId xmlns:a16="http://schemas.microsoft.com/office/drawing/2014/main" id="{5546025E-12A7-4D4B-883C-CF60564FB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6672" y="1676488"/>
                <a:ext cx="1444561" cy="1100573"/>
              </a:xfrm>
              <a:custGeom>
                <a:avLst/>
                <a:gdLst/>
                <a:ahLst/>
                <a:cxnLst>
                  <a:cxn ang="0">
                    <a:pos x="577" y="26"/>
                  </a:cxn>
                  <a:cxn ang="0">
                    <a:pos x="492" y="50"/>
                  </a:cxn>
                  <a:cxn ang="0">
                    <a:pos x="543" y="62"/>
                  </a:cxn>
                  <a:cxn ang="0">
                    <a:pos x="583" y="58"/>
                  </a:cxn>
                  <a:cxn ang="0">
                    <a:pos x="581" y="73"/>
                  </a:cxn>
                  <a:cxn ang="0">
                    <a:pos x="645" y="53"/>
                  </a:cxn>
                  <a:cxn ang="0">
                    <a:pos x="697" y="62"/>
                  </a:cxn>
                  <a:cxn ang="0">
                    <a:pos x="646" y="87"/>
                  </a:cxn>
                  <a:cxn ang="0">
                    <a:pos x="642" y="98"/>
                  </a:cxn>
                  <a:cxn ang="0">
                    <a:pos x="632" y="112"/>
                  </a:cxn>
                  <a:cxn ang="0">
                    <a:pos x="602" y="138"/>
                  </a:cxn>
                  <a:cxn ang="0">
                    <a:pos x="605" y="156"/>
                  </a:cxn>
                  <a:cxn ang="0">
                    <a:pos x="622" y="171"/>
                  </a:cxn>
                  <a:cxn ang="0">
                    <a:pos x="600" y="189"/>
                  </a:cxn>
                  <a:cxn ang="0">
                    <a:pos x="610" y="204"/>
                  </a:cxn>
                  <a:cxn ang="0">
                    <a:pos x="603" y="229"/>
                  </a:cxn>
                  <a:cxn ang="0">
                    <a:pos x="617" y="244"/>
                  </a:cxn>
                  <a:cxn ang="0">
                    <a:pos x="606" y="257"/>
                  </a:cxn>
                  <a:cxn ang="0">
                    <a:pos x="573" y="267"/>
                  </a:cxn>
                  <a:cxn ang="0">
                    <a:pos x="587" y="284"/>
                  </a:cxn>
                  <a:cxn ang="0">
                    <a:pos x="558" y="274"/>
                  </a:cxn>
                  <a:cxn ang="0">
                    <a:pos x="595" y="326"/>
                  </a:cxn>
                  <a:cxn ang="0">
                    <a:pos x="567" y="319"/>
                  </a:cxn>
                  <a:cxn ang="0">
                    <a:pos x="549" y="318"/>
                  </a:cxn>
                  <a:cxn ang="0">
                    <a:pos x="559" y="336"/>
                  </a:cxn>
                  <a:cxn ang="0">
                    <a:pos x="552" y="356"/>
                  </a:cxn>
                  <a:cxn ang="0">
                    <a:pos x="470" y="381"/>
                  </a:cxn>
                  <a:cxn ang="0">
                    <a:pos x="414" y="424"/>
                  </a:cxn>
                  <a:cxn ang="0">
                    <a:pos x="386" y="431"/>
                  </a:cxn>
                  <a:cxn ang="0">
                    <a:pos x="370" y="457"/>
                  </a:cxn>
                  <a:cxn ang="0">
                    <a:pos x="349" y="511"/>
                  </a:cxn>
                  <a:cxn ang="0">
                    <a:pos x="327" y="530"/>
                  </a:cxn>
                  <a:cxn ang="0">
                    <a:pos x="296" y="514"/>
                  </a:cxn>
                  <a:cxn ang="0">
                    <a:pos x="273" y="501"/>
                  </a:cxn>
                  <a:cxn ang="0">
                    <a:pos x="251" y="455"/>
                  </a:cxn>
                  <a:cxn ang="0">
                    <a:pos x="239" y="452"/>
                  </a:cxn>
                  <a:cxn ang="0">
                    <a:pos x="222" y="413"/>
                  </a:cxn>
                  <a:cxn ang="0">
                    <a:pos x="234" y="374"/>
                  </a:cxn>
                  <a:cxn ang="0">
                    <a:pos x="257" y="343"/>
                  </a:cxn>
                  <a:cxn ang="0">
                    <a:pos x="246" y="332"/>
                  </a:cxn>
                  <a:cxn ang="0">
                    <a:pos x="219" y="303"/>
                  </a:cxn>
                  <a:cxn ang="0">
                    <a:pos x="208" y="289"/>
                  </a:cxn>
                  <a:cxn ang="0">
                    <a:pos x="181" y="239"/>
                  </a:cxn>
                  <a:cxn ang="0">
                    <a:pos x="89" y="208"/>
                  </a:cxn>
                  <a:cxn ang="0">
                    <a:pos x="69" y="210"/>
                  </a:cxn>
                  <a:cxn ang="0">
                    <a:pos x="37" y="190"/>
                  </a:cxn>
                  <a:cxn ang="0">
                    <a:pos x="22" y="180"/>
                  </a:cxn>
                  <a:cxn ang="0">
                    <a:pos x="74" y="169"/>
                  </a:cxn>
                  <a:cxn ang="0">
                    <a:pos x="20" y="165"/>
                  </a:cxn>
                  <a:cxn ang="0">
                    <a:pos x="22" y="142"/>
                  </a:cxn>
                  <a:cxn ang="0">
                    <a:pos x="83" y="124"/>
                  </a:cxn>
                  <a:cxn ang="0">
                    <a:pos x="60" y="96"/>
                  </a:cxn>
                  <a:cxn ang="0">
                    <a:pos x="122" y="73"/>
                  </a:cxn>
                  <a:cxn ang="0">
                    <a:pos x="160" y="49"/>
                  </a:cxn>
                  <a:cxn ang="0">
                    <a:pos x="217" y="47"/>
                  </a:cxn>
                  <a:cxn ang="0">
                    <a:pos x="242" y="40"/>
                  </a:cxn>
                  <a:cxn ang="0">
                    <a:pos x="288" y="49"/>
                  </a:cxn>
                  <a:cxn ang="0">
                    <a:pos x="288" y="29"/>
                  </a:cxn>
                  <a:cxn ang="0">
                    <a:pos x="327" y="14"/>
                  </a:cxn>
                  <a:cxn ang="0">
                    <a:pos x="418" y="1"/>
                  </a:cxn>
                </a:cxnLst>
                <a:rect l="0" t="0" r="r" b="b"/>
                <a:pathLst>
                  <a:path w="697" h="531">
                    <a:moveTo>
                      <a:pt x="433" y="0"/>
                    </a:moveTo>
                    <a:lnTo>
                      <a:pt x="492" y="0"/>
                    </a:lnTo>
                    <a:lnTo>
                      <a:pt x="508" y="2"/>
                    </a:lnTo>
                    <a:lnTo>
                      <a:pt x="523" y="9"/>
                    </a:lnTo>
                    <a:lnTo>
                      <a:pt x="538" y="16"/>
                    </a:lnTo>
                    <a:lnTo>
                      <a:pt x="552" y="24"/>
                    </a:lnTo>
                    <a:lnTo>
                      <a:pt x="564" y="26"/>
                    </a:lnTo>
                    <a:lnTo>
                      <a:pt x="577" y="26"/>
                    </a:lnTo>
                    <a:lnTo>
                      <a:pt x="588" y="28"/>
                    </a:lnTo>
                    <a:lnTo>
                      <a:pt x="585" y="34"/>
                    </a:lnTo>
                    <a:lnTo>
                      <a:pt x="576" y="38"/>
                    </a:lnTo>
                    <a:lnTo>
                      <a:pt x="556" y="43"/>
                    </a:lnTo>
                    <a:lnTo>
                      <a:pt x="547" y="44"/>
                    </a:lnTo>
                    <a:lnTo>
                      <a:pt x="458" y="49"/>
                    </a:lnTo>
                    <a:lnTo>
                      <a:pt x="464" y="50"/>
                    </a:lnTo>
                    <a:lnTo>
                      <a:pt x="492" y="50"/>
                    </a:lnTo>
                    <a:lnTo>
                      <a:pt x="507" y="49"/>
                    </a:lnTo>
                    <a:lnTo>
                      <a:pt x="541" y="49"/>
                    </a:lnTo>
                    <a:lnTo>
                      <a:pt x="538" y="53"/>
                    </a:lnTo>
                    <a:lnTo>
                      <a:pt x="533" y="58"/>
                    </a:lnTo>
                    <a:lnTo>
                      <a:pt x="526" y="68"/>
                    </a:lnTo>
                    <a:lnTo>
                      <a:pt x="526" y="69"/>
                    </a:lnTo>
                    <a:lnTo>
                      <a:pt x="533" y="67"/>
                    </a:lnTo>
                    <a:lnTo>
                      <a:pt x="543" y="62"/>
                    </a:lnTo>
                    <a:lnTo>
                      <a:pt x="553" y="54"/>
                    </a:lnTo>
                    <a:lnTo>
                      <a:pt x="564" y="49"/>
                    </a:lnTo>
                    <a:lnTo>
                      <a:pt x="573" y="47"/>
                    </a:lnTo>
                    <a:lnTo>
                      <a:pt x="577" y="48"/>
                    </a:lnTo>
                    <a:lnTo>
                      <a:pt x="579" y="49"/>
                    </a:lnTo>
                    <a:lnTo>
                      <a:pt x="582" y="52"/>
                    </a:lnTo>
                    <a:lnTo>
                      <a:pt x="583" y="55"/>
                    </a:lnTo>
                    <a:lnTo>
                      <a:pt x="583" y="58"/>
                    </a:lnTo>
                    <a:lnTo>
                      <a:pt x="581" y="62"/>
                    </a:lnTo>
                    <a:lnTo>
                      <a:pt x="577" y="68"/>
                    </a:lnTo>
                    <a:lnTo>
                      <a:pt x="569" y="75"/>
                    </a:lnTo>
                    <a:lnTo>
                      <a:pt x="563" y="83"/>
                    </a:lnTo>
                    <a:lnTo>
                      <a:pt x="556" y="94"/>
                    </a:lnTo>
                    <a:lnTo>
                      <a:pt x="563" y="89"/>
                    </a:lnTo>
                    <a:lnTo>
                      <a:pt x="572" y="82"/>
                    </a:lnTo>
                    <a:lnTo>
                      <a:pt x="581" y="73"/>
                    </a:lnTo>
                    <a:lnTo>
                      <a:pt x="588" y="64"/>
                    </a:lnTo>
                    <a:lnTo>
                      <a:pt x="593" y="59"/>
                    </a:lnTo>
                    <a:lnTo>
                      <a:pt x="623" y="59"/>
                    </a:lnTo>
                    <a:lnTo>
                      <a:pt x="626" y="60"/>
                    </a:lnTo>
                    <a:lnTo>
                      <a:pt x="630" y="60"/>
                    </a:lnTo>
                    <a:lnTo>
                      <a:pt x="637" y="57"/>
                    </a:lnTo>
                    <a:lnTo>
                      <a:pt x="641" y="54"/>
                    </a:lnTo>
                    <a:lnTo>
                      <a:pt x="645" y="53"/>
                    </a:lnTo>
                    <a:lnTo>
                      <a:pt x="665" y="53"/>
                    </a:lnTo>
                    <a:lnTo>
                      <a:pt x="667" y="48"/>
                    </a:lnTo>
                    <a:lnTo>
                      <a:pt x="670" y="47"/>
                    </a:lnTo>
                    <a:lnTo>
                      <a:pt x="672" y="47"/>
                    </a:lnTo>
                    <a:lnTo>
                      <a:pt x="679" y="48"/>
                    </a:lnTo>
                    <a:lnTo>
                      <a:pt x="686" y="52"/>
                    </a:lnTo>
                    <a:lnTo>
                      <a:pt x="694" y="57"/>
                    </a:lnTo>
                    <a:lnTo>
                      <a:pt x="697" y="62"/>
                    </a:lnTo>
                    <a:lnTo>
                      <a:pt x="696" y="64"/>
                    </a:lnTo>
                    <a:lnTo>
                      <a:pt x="692" y="68"/>
                    </a:lnTo>
                    <a:lnTo>
                      <a:pt x="690" y="69"/>
                    </a:lnTo>
                    <a:lnTo>
                      <a:pt x="687" y="69"/>
                    </a:lnTo>
                    <a:lnTo>
                      <a:pt x="686" y="70"/>
                    </a:lnTo>
                    <a:lnTo>
                      <a:pt x="669" y="80"/>
                    </a:lnTo>
                    <a:lnTo>
                      <a:pt x="659" y="86"/>
                    </a:lnTo>
                    <a:lnTo>
                      <a:pt x="646" y="87"/>
                    </a:lnTo>
                    <a:lnTo>
                      <a:pt x="648" y="88"/>
                    </a:lnTo>
                    <a:lnTo>
                      <a:pt x="654" y="88"/>
                    </a:lnTo>
                    <a:lnTo>
                      <a:pt x="655" y="87"/>
                    </a:lnTo>
                    <a:lnTo>
                      <a:pt x="655" y="91"/>
                    </a:lnTo>
                    <a:lnTo>
                      <a:pt x="654" y="93"/>
                    </a:lnTo>
                    <a:lnTo>
                      <a:pt x="651" y="96"/>
                    </a:lnTo>
                    <a:lnTo>
                      <a:pt x="646" y="98"/>
                    </a:lnTo>
                    <a:lnTo>
                      <a:pt x="642" y="98"/>
                    </a:lnTo>
                    <a:lnTo>
                      <a:pt x="640" y="99"/>
                    </a:lnTo>
                    <a:lnTo>
                      <a:pt x="637" y="99"/>
                    </a:lnTo>
                    <a:lnTo>
                      <a:pt x="638" y="102"/>
                    </a:lnTo>
                    <a:lnTo>
                      <a:pt x="638" y="103"/>
                    </a:lnTo>
                    <a:lnTo>
                      <a:pt x="637" y="103"/>
                    </a:lnTo>
                    <a:lnTo>
                      <a:pt x="637" y="106"/>
                    </a:lnTo>
                    <a:lnTo>
                      <a:pt x="636" y="108"/>
                    </a:lnTo>
                    <a:lnTo>
                      <a:pt x="632" y="112"/>
                    </a:lnTo>
                    <a:lnTo>
                      <a:pt x="628" y="113"/>
                    </a:lnTo>
                    <a:lnTo>
                      <a:pt x="626" y="113"/>
                    </a:lnTo>
                    <a:lnTo>
                      <a:pt x="618" y="116"/>
                    </a:lnTo>
                    <a:lnTo>
                      <a:pt x="618" y="122"/>
                    </a:lnTo>
                    <a:lnTo>
                      <a:pt x="617" y="126"/>
                    </a:lnTo>
                    <a:lnTo>
                      <a:pt x="616" y="128"/>
                    </a:lnTo>
                    <a:lnTo>
                      <a:pt x="613" y="131"/>
                    </a:lnTo>
                    <a:lnTo>
                      <a:pt x="602" y="138"/>
                    </a:lnTo>
                    <a:lnTo>
                      <a:pt x="600" y="141"/>
                    </a:lnTo>
                    <a:lnTo>
                      <a:pt x="598" y="143"/>
                    </a:lnTo>
                    <a:lnTo>
                      <a:pt x="597" y="147"/>
                    </a:lnTo>
                    <a:lnTo>
                      <a:pt x="597" y="151"/>
                    </a:lnTo>
                    <a:lnTo>
                      <a:pt x="595" y="156"/>
                    </a:lnTo>
                    <a:lnTo>
                      <a:pt x="598" y="157"/>
                    </a:lnTo>
                    <a:lnTo>
                      <a:pt x="601" y="157"/>
                    </a:lnTo>
                    <a:lnTo>
                      <a:pt x="605" y="156"/>
                    </a:lnTo>
                    <a:lnTo>
                      <a:pt x="607" y="156"/>
                    </a:lnTo>
                    <a:lnTo>
                      <a:pt x="612" y="157"/>
                    </a:lnTo>
                    <a:lnTo>
                      <a:pt x="616" y="158"/>
                    </a:lnTo>
                    <a:lnTo>
                      <a:pt x="623" y="163"/>
                    </a:lnTo>
                    <a:lnTo>
                      <a:pt x="618" y="166"/>
                    </a:lnTo>
                    <a:lnTo>
                      <a:pt x="616" y="166"/>
                    </a:lnTo>
                    <a:lnTo>
                      <a:pt x="617" y="169"/>
                    </a:lnTo>
                    <a:lnTo>
                      <a:pt x="622" y="171"/>
                    </a:lnTo>
                    <a:lnTo>
                      <a:pt x="626" y="172"/>
                    </a:lnTo>
                    <a:lnTo>
                      <a:pt x="631" y="175"/>
                    </a:lnTo>
                    <a:lnTo>
                      <a:pt x="632" y="177"/>
                    </a:lnTo>
                    <a:lnTo>
                      <a:pt x="633" y="181"/>
                    </a:lnTo>
                    <a:lnTo>
                      <a:pt x="631" y="185"/>
                    </a:lnTo>
                    <a:lnTo>
                      <a:pt x="626" y="187"/>
                    </a:lnTo>
                    <a:lnTo>
                      <a:pt x="602" y="187"/>
                    </a:lnTo>
                    <a:lnTo>
                      <a:pt x="600" y="189"/>
                    </a:lnTo>
                    <a:lnTo>
                      <a:pt x="598" y="191"/>
                    </a:lnTo>
                    <a:lnTo>
                      <a:pt x="597" y="192"/>
                    </a:lnTo>
                    <a:lnTo>
                      <a:pt x="597" y="195"/>
                    </a:lnTo>
                    <a:lnTo>
                      <a:pt x="598" y="197"/>
                    </a:lnTo>
                    <a:lnTo>
                      <a:pt x="601" y="199"/>
                    </a:lnTo>
                    <a:lnTo>
                      <a:pt x="602" y="200"/>
                    </a:lnTo>
                    <a:lnTo>
                      <a:pt x="610" y="200"/>
                    </a:lnTo>
                    <a:lnTo>
                      <a:pt x="610" y="204"/>
                    </a:lnTo>
                    <a:lnTo>
                      <a:pt x="611" y="208"/>
                    </a:lnTo>
                    <a:lnTo>
                      <a:pt x="612" y="210"/>
                    </a:lnTo>
                    <a:lnTo>
                      <a:pt x="615" y="213"/>
                    </a:lnTo>
                    <a:lnTo>
                      <a:pt x="616" y="215"/>
                    </a:lnTo>
                    <a:lnTo>
                      <a:pt x="616" y="226"/>
                    </a:lnTo>
                    <a:lnTo>
                      <a:pt x="607" y="226"/>
                    </a:lnTo>
                    <a:lnTo>
                      <a:pt x="605" y="228"/>
                    </a:lnTo>
                    <a:lnTo>
                      <a:pt x="603" y="229"/>
                    </a:lnTo>
                    <a:lnTo>
                      <a:pt x="603" y="231"/>
                    </a:lnTo>
                    <a:lnTo>
                      <a:pt x="606" y="236"/>
                    </a:lnTo>
                    <a:lnTo>
                      <a:pt x="608" y="238"/>
                    </a:lnTo>
                    <a:lnTo>
                      <a:pt x="611" y="238"/>
                    </a:lnTo>
                    <a:lnTo>
                      <a:pt x="615" y="239"/>
                    </a:lnTo>
                    <a:lnTo>
                      <a:pt x="617" y="239"/>
                    </a:lnTo>
                    <a:lnTo>
                      <a:pt x="620" y="240"/>
                    </a:lnTo>
                    <a:lnTo>
                      <a:pt x="617" y="244"/>
                    </a:lnTo>
                    <a:lnTo>
                      <a:pt x="615" y="247"/>
                    </a:lnTo>
                    <a:lnTo>
                      <a:pt x="611" y="249"/>
                    </a:lnTo>
                    <a:lnTo>
                      <a:pt x="606" y="250"/>
                    </a:lnTo>
                    <a:lnTo>
                      <a:pt x="601" y="250"/>
                    </a:lnTo>
                    <a:lnTo>
                      <a:pt x="601" y="253"/>
                    </a:lnTo>
                    <a:lnTo>
                      <a:pt x="602" y="255"/>
                    </a:lnTo>
                    <a:lnTo>
                      <a:pt x="605" y="257"/>
                    </a:lnTo>
                    <a:lnTo>
                      <a:pt x="606" y="257"/>
                    </a:lnTo>
                    <a:lnTo>
                      <a:pt x="602" y="263"/>
                    </a:lnTo>
                    <a:lnTo>
                      <a:pt x="597" y="265"/>
                    </a:lnTo>
                    <a:lnTo>
                      <a:pt x="591" y="267"/>
                    </a:lnTo>
                    <a:lnTo>
                      <a:pt x="586" y="269"/>
                    </a:lnTo>
                    <a:lnTo>
                      <a:pt x="583" y="273"/>
                    </a:lnTo>
                    <a:lnTo>
                      <a:pt x="579" y="270"/>
                    </a:lnTo>
                    <a:lnTo>
                      <a:pt x="577" y="268"/>
                    </a:lnTo>
                    <a:lnTo>
                      <a:pt x="573" y="267"/>
                    </a:lnTo>
                    <a:lnTo>
                      <a:pt x="571" y="263"/>
                    </a:lnTo>
                    <a:lnTo>
                      <a:pt x="564" y="263"/>
                    </a:lnTo>
                    <a:lnTo>
                      <a:pt x="568" y="268"/>
                    </a:lnTo>
                    <a:lnTo>
                      <a:pt x="574" y="272"/>
                    </a:lnTo>
                    <a:lnTo>
                      <a:pt x="581" y="273"/>
                    </a:lnTo>
                    <a:lnTo>
                      <a:pt x="585" y="277"/>
                    </a:lnTo>
                    <a:lnTo>
                      <a:pt x="587" y="282"/>
                    </a:lnTo>
                    <a:lnTo>
                      <a:pt x="587" y="284"/>
                    </a:lnTo>
                    <a:lnTo>
                      <a:pt x="586" y="288"/>
                    </a:lnTo>
                    <a:lnTo>
                      <a:pt x="585" y="291"/>
                    </a:lnTo>
                    <a:lnTo>
                      <a:pt x="583" y="292"/>
                    </a:lnTo>
                    <a:lnTo>
                      <a:pt x="581" y="293"/>
                    </a:lnTo>
                    <a:lnTo>
                      <a:pt x="574" y="291"/>
                    </a:lnTo>
                    <a:lnTo>
                      <a:pt x="567" y="287"/>
                    </a:lnTo>
                    <a:lnTo>
                      <a:pt x="562" y="280"/>
                    </a:lnTo>
                    <a:lnTo>
                      <a:pt x="558" y="274"/>
                    </a:lnTo>
                    <a:lnTo>
                      <a:pt x="553" y="274"/>
                    </a:lnTo>
                    <a:lnTo>
                      <a:pt x="553" y="280"/>
                    </a:lnTo>
                    <a:lnTo>
                      <a:pt x="562" y="288"/>
                    </a:lnTo>
                    <a:lnTo>
                      <a:pt x="571" y="293"/>
                    </a:lnTo>
                    <a:lnTo>
                      <a:pt x="579" y="299"/>
                    </a:lnTo>
                    <a:lnTo>
                      <a:pt x="587" y="307"/>
                    </a:lnTo>
                    <a:lnTo>
                      <a:pt x="592" y="316"/>
                    </a:lnTo>
                    <a:lnTo>
                      <a:pt x="595" y="326"/>
                    </a:lnTo>
                    <a:lnTo>
                      <a:pt x="593" y="328"/>
                    </a:lnTo>
                    <a:lnTo>
                      <a:pt x="592" y="330"/>
                    </a:lnTo>
                    <a:lnTo>
                      <a:pt x="588" y="330"/>
                    </a:lnTo>
                    <a:lnTo>
                      <a:pt x="586" y="331"/>
                    </a:lnTo>
                    <a:lnTo>
                      <a:pt x="583" y="331"/>
                    </a:lnTo>
                    <a:lnTo>
                      <a:pt x="576" y="330"/>
                    </a:lnTo>
                    <a:lnTo>
                      <a:pt x="571" y="326"/>
                    </a:lnTo>
                    <a:lnTo>
                      <a:pt x="567" y="319"/>
                    </a:lnTo>
                    <a:lnTo>
                      <a:pt x="563" y="314"/>
                    </a:lnTo>
                    <a:lnTo>
                      <a:pt x="558" y="311"/>
                    </a:lnTo>
                    <a:lnTo>
                      <a:pt x="551" y="309"/>
                    </a:lnTo>
                    <a:lnTo>
                      <a:pt x="546" y="309"/>
                    </a:lnTo>
                    <a:lnTo>
                      <a:pt x="546" y="313"/>
                    </a:lnTo>
                    <a:lnTo>
                      <a:pt x="547" y="314"/>
                    </a:lnTo>
                    <a:lnTo>
                      <a:pt x="548" y="317"/>
                    </a:lnTo>
                    <a:lnTo>
                      <a:pt x="549" y="318"/>
                    </a:lnTo>
                    <a:lnTo>
                      <a:pt x="549" y="321"/>
                    </a:lnTo>
                    <a:lnTo>
                      <a:pt x="547" y="323"/>
                    </a:lnTo>
                    <a:lnTo>
                      <a:pt x="544" y="324"/>
                    </a:lnTo>
                    <a:lnTo>
                      <a:pt x="542" y="324"/>
                    </a:lnTo>
                    <a:lnTo>
                      <a:pt x="541" y="326"/>
                    </a:lnTo>
                    <a:lnTo>
                      <a:pt x="543" y="331"/>
                    </a:lnTo>
                    <a:lnTo>
                      <a:pt x="551" y="333"/>
                    </a:lnTo>
                    <a:lnTo>
                      <a:pt x="559" y="336"/>
                    </a:lnTo>
                    <a:lnTo>
                      <a:pt x="569" y="337"/>
                    </a:lnTo>
                    <a:lnTo>
                      <a:pt x="578" y="337"/>
                    </a:lnTo>
                    <a:lnTo>
                      <a:pt x="585" y="338"/>
                    </a:lnTo>
                    <a:lnTo>
                      <a:pt x="577" y="343"/>
                    </a:lnTo>
                    <a:lnTo>
                      <a:pt x="572" y="346"/>
                    </a:lnTo>
                    <a:lnTo>
                      <a:pt x="567" y="347"/>
                    </a:lnTo>
                    <a:lnTo>
                      <a:pt x="559" y="351"/>
                    </a:lnTo>
                    <a:lnTo>
                      <a:pt x="552" y="356"/>
                    </a:lnTo>
                    <a:lnTo>
                      <a:pt x="546" y="362"/>
                    </a:lnTo>
                    <a:lnTo>
                      <a:pt x="538" y="366"/>
                    </a:lnTo>
                    <a:lnTo>
                      <a:pt x="524" y="370"/>
                    </a:lnTo>
                    <a:lnTo>
                      <a:pt x="510" y="372"/>
                    </a:lnTo>
                    <a:lnTo>
                      <a:pt x="497" y="376"/>
                    </a:lnTo>
                    <a:lnTo>
                      <a:pt x="477" y="376"/>
                    </a:lnTo>
                    <a:lnTo>
                      <a:pt x="474" y="377"/>
                    </a:lnTo>
                    <a:lnTo>
                      <a:pt x="470" y="381"/>
                    </a:lnTo>
                    <a:lnTo>
                      <a:pt x="469" y="384"/>
                    </a:lnTo>
                    <a:lnTo>
                      <a:pt x="459" y="391"/>
                    </a:lnTo>
                    <a:lnTo>
                      <a:pt x="453" y="397"/>
                    </a:lnTo>
                    <a:lnTo>
                      <a:pt x="449" y="405"/>
                    </a:lnTo>
                    <a:lnTo>
                      <a:pt x="445" y="411"/>
                    </a:lnTo>
                    <a:lnTo>
                      <a:pt x="435" y="416"/>
                    </a:lnTo>
                    <a:lnTo>
                      <a:pt x="424" y="420"/>
                    </a:lnTo>
                    <a:lnTo>
                      <a:pt x="414" y="424"/>
                    </a:lnTo>
                    <a:lnTo>
                      <a:pt x="408" y="424"/>
                    </a:lnTo>
                    <a:lnTo>
                      <a:pt x="408" y="415"/>
                    </a:lnTo>
                    <a:lnTo>
                      <a:pt x="405" y="416"/>
                    </a:lnTo>
                    <a:lnTo>
                      <a:pt x="404" y="419"/>
                    </a:lnTo>
                    <a:lnTo>
                      <a:pt x="403" y="420"/>
                    </a:lnTo>
                    <a:lnTo>
                      <a:pt x="400" y="425"/>
                    </a:lnTo>
                    <a:lnTo>
                      <a:pt x="394" y="429"/>
                    </a:lnTo>
                    <a:lnTo>
                      <a:pt x="386" y="431"/>
                    </a:lnTo>
                    <a:lnTo>
                      <a:pt x="377" y="434"/>
                    </a:lnTo>
                    <a:lnTo>
                      <a:pt x="372" y="438"/>
                    </a:lnTo>
                    <a:lnTo>
                      <a:pt x="370" y="444"/>
                    </a:lnTo>
                    <a:lnTo>
                      <a:pt x="370" y="448"/>
                    </a:lnTo>
                    <a:lnTo>
                      <a:pt x="367" y="450"/>
                    </a:lnTo>
                    <a:lnTo>
                      <a:pt x="367" y="453"/>
                    </a:lnTo>
                    <a:lnTo>
                      <a:pt x="369" y="455"/>
                    </a:lnTo>
                    <a:lnTo>
                      <a:pt x="370" y="457"/>
                    </a:lnTo>
                    <a:lnTo>
                      <a:pt x="372" y="462"/>
                    </a:lnTo>
                    <a:lnTo>
                      <a:pt x="370" y="468"/>
                    </a:lnTo>
                    <a:lnTo>
                      <a:pt x="366" y="472"/>
                    </a:lnTo>
                    <a:lnTo>
                      <a:pt x="360" y="474"/>
                    </a:lnTo>
                    <a:lnTo>
                      <a:pt x="356" y="478"/>
                    </a:lnTo>
                    <a:lnTo>
                      <a:pt x="354" y="483"/>
                    </a:lnTo>
                    <a:lnTo>
                      <a:pt x="354" y="506"/>
                    </a:lnTo>
                    <a:lnTo>
                      <a:pt x="349" y="511"/>
                    </a:lnTo>
                    <a:lnTo>
                      <a:pt x="347" y="517"/>
                    </a:lnTo>
                    <a:lnTo>
                      <a:pt x="345" y="523"/>
                    </a:lnTo>
                    <a:lnTo>
                      <a:pt x="342" y="528"/>
                    </a:lnTo>
                    <a:lnTo>
                      <a:pt x="337" y="531"/>
                    </a:lnTo>
                    <a:lnTo>
                      <a:pt x="335" y="531"/>
                    </a:lnTo>
                    <a:lnTo>
                      <a:pt x="334" y="530"/>
                    </a:lnTo>
                    <a:lnTo>
                      <a:pt x="332" y="527"/>
                    </a:lnTo>
                    <a:lnTo>
                      <a:pt x="327" y="530"/>
                    </a:lnTo>
                    <a:lnTo>
                      <a:pt x="325" y="530"/>
                    </a:lnTo>
                    <a:lnTo>
                      <a:pt x="320" y="528"/>
                    </a:lnTo>
                    <a:lnTo>
                      <a:pt x="316" y="523"/>
                    </a:lnTo>
                    <a:lnTo>
                      <a:pt x="313" y="518"/>
                    </a:lnTo>
                    <a:lnTo>
                      <a:pt x="310" y="513"/>
                    </a:lnTo>
                    <a:lnTo>
                      <a:pt x="305" y="512"/>
                    </a:lnTo>
                    <a:lnTo>
                      <a:pt x="301" y="513"/>
                    </a:lnTo>
                    <a:lnTo>
                      <a:pt x="296" y="514"/>
                    </a:lnTo>
                    <a:lnTo>
                      <a:pt x="288" y="517"/>
                    </a:lnTo>
                    <a:lnTo>
                      <a:pt x="286" y="513"/>
                    </a:lnTo>
                    <a:lnTo>
                      <a:pt x="285" y="511"/>
                    </a:lnTo>
                    <a:lnTo>
                      <a:pt x="282" y="509"/>
                    </a:lnTo>
                    <a:lnTo>
                      <a:pt x="280" y="509"/>
                    </a:lnTo>
                    <a:lnTo>
                      <a:pt x="277" y="508"/>
                    </a:lnTo>
                    <a:lnTo>
                      <a:pt x="273" y="504"/>
                    </a:lnTo>
                    <a:lnTo>
                      <a:pt x="273" y="501"/>
                    </a:lnTo>
                    <a:lnTo>
                      <a:pt x="272" y="499"/>
                    </a:lnTo>
                    <a:lnTo>
                      <a:pt x="272" y="498"/>
                    </a:lnTo>
                    <a:lnTo>
                      <a:pt x="265" y="491"/>
                    </a:lnTo>
                    <a:lnTo>
                      <a:pt x="257" y="480"/>
                    </a:lnTo>
                    <a:lnTo>
                      <a:pt x="251" y="470"/>
                    </a:lnTo>
                    <a:lnTo>
                      <a:pt x="248" y="460"/>
                    </a:lnTo>
                    <a:lnTo>
                      <a:pt x="248" y="458"/>
                    </a:lnTo>
                    <a:lnTo>
                      <a:pt x="251" y="455"/>
                    </a:lnTo>
                    <a:lnTo>
                      <a:pt x="253" y="454"/>
                    </a:lnTo>
                    <a:lnTo>
                      <a:pt x="255" y="453"/>
                    </a:lnTo>
                    <a:lnTo>
                      <a:pt x="252" y="450"/>
                    </a:lnTo>
                    <a:lnTo>
                      <a:pt x="247" y="450"/>
                    </a:lnTo>
                    <a:lnTo>
                      <a:pt x="246" y="452"/>
                    </a:lnTo>
                    <a:lnTo>
                      <a:pt x="243" y="453"/>
                    </a:lnTo>
                    <a:lnTo>
                      <a:pt x="242" y="453"/>
                    </a:lnTo>
                    <a:lnTo>
                      <a:pt x="239" y="452"/>
                    </a:lnTo>
                    <a:lnTo>
                      <a:pt x="237" y="446"/>
                    </a:lnTo>
                    <a:lnTo>
                      <a:pt x="237" y="443"/>
                    </a:lnTo>
                    <a:lnTo>
                      <a:pt x="236" y="439"/>
                    </a:lnTo>
                    <a:lnTo>
                      <a:pt x="232" y="433"/>
                    </a:lnTo>
                    <a:lnTo>
                      <a:pt x="228" y="428"/>
                    </a:lnTo>
                    <a:lnTo>
                      <a:pt x="223" y="423"/>
                    </a:lnTo>
                    <a:lnTo>
                      <a:pt x="222" y="415"/>
                    </a:lnTo>
                    <a:lnTo>
                      <a:pt x="222" y="413"/>
                    </a:lnTo>
                    <a:lnTo>
                      <a:pt x="226" y="405"/>
                    </a:lnTo>
                    <a:lnTo>
                      <a:pt x="223" y="404"/>
                    </a:lnTo>
                    <a:lnTo>
                      <a:pt x="219" y="404"/>
                    </a:lnTo>
                    <a:lnTo>
                      <a:pt x="218" y="405"/>
                    </a:lnTo>
                    <a:lnTo>
                      <a:pt x="218" y="395"/>
                    </a:lnTo>
                    <a:lnTo>
                      <a:pt x="223" y="387"/>
                    </a:lnTo>
                    <a:lnTo>
                      <a:pt x="227" y="380"/>
                    </a:lnTo>
                    <a:lnTo>
                      <a:pt x="234" y="374"/>
                    </a:lnTo>
                    <a:lnTo>
                      <a:pt x="234" y="372"/>
                    </a:lnTo>
                    <a:lnTo>
                      <a:pt x="237" y="371"/>
                    </a:lnTo>
                    <a:lnTo>
                      <a:pt x="238" y="370"/>
                    </a:lnTo>
                    <a:lnTo>
                      <a:pt x="243" y="370"/>
                    </a:lnTo>
                    <a:lnTo>
                      <a:pt x="246" y="371"/>
                    </a:lnTo>
                    <a:lnTo>
                      <a:pt x="250" y="361"/>
                    </a:lnTo>
                    <a:lnTo>
                      <a:pt x="253" y="353"/>
                    </a:lnTo>
                    <a:lnTo>
                      <a:pt x="257" y="343"/>
                    </a:lnTo>
                    <a:lnTo>
                      <a:pt x="248" y="341"/>
                    </a:lnTo>
                    <a:lnTo>
                      <a:pt x="226" y="336"/>
                    </a:lnTo>
                    <a:lnTo>
                      <a:pt x="217" y="332"/>
                    </a:lnTo>
                    <a:lnTo>
                      <a:pt x="213" y="326"/>
                    </a:lnTo>
                    <a:lnTo>
                      <a:pt x="221" y="326"/>
                    </a:lnTo>
                    <a:lnTo>
                      <a:pt x="229" y="327"/>
                    </a:lnTo>
                    <a:lnTo>
                      <a:pt x="237" y="331"/>
                    </a:lnTo>
                    <a:lnTo>
                      <a:pt x="246" y="332"/>
                    </a:lnTo>
                    <a:lnTo>
                      <a:pt x="247" y="332"/>
                    </a:lnTo>
                    <a:lnTo>
                      <a:pt x="250" y="330"/>
                    </a:lnTo>
                    <a:lnTo>
                      <a:pt x="250" y="326"/>
                    </a:lnTo>
                    <a:lnTo>
                      <a:pt x="243" y="322"/>
                    </a:lnTo>
                    <a:lnTo>
                      <a:pt x="237" y="316"/>
                    </a:lnTo>
                    <a:lnTo>
                      <a:pt x="232" y="309"/>
                    </a:lnTo>
                    <a:lnTo>
                      <a:pt x="227" y="306"/>
                    </a:lnTo>
                    <a:lnTo>
                      <a:pt x="219" y="303"/>
                    </a:lnTo>
                    <a:lnTo>
                      <a:pt x="217" y="304"/>
                    </a:lnTo>
                    <a:lnTo>
                      <a:pt x="214" y="307"/>
                    </a:lnTo>
                    <a:lnTo>
                      <a:pt x="209" y="309"/>
                    </a:lnTo>
                    <a:lnTo>
                      <a:pt x="202" y="309"/>
                    </a:lnTo>
                    <a:lnTo>
                      <a:pt x="199" y="308"/>
                    </a:lnTo>
                    <a:lnTo>
                      <a:pt x="198" y="306"/>
                    </a:lnTo>
                    <a:lnTo>
                      <a:pt x="198" y="299"/>
                    </a:lnTo>
                    <a:lnTo>
                      <a:pt x="208" y="289"/>
                    </a:lnTo>
                    <a:lnTo>
                      <a:pt x="208" y="283"/>
                    </a:lnTo>
                    <a:lnTo>
                      <a:pt x="204" y="279"/>
                    </a:lnTo>
                    <a:lnTo>
                      <a:pt x="202" y="279"/>
                    </a:lnTo>
                    <a:lnTo>
                      <a:pt x="199" y="278"/>
                    </a:lnTo>
                    <a:lnTo>
                      <a:pt x="197" y="278"/>
                    </a:lnTo>
                    <a:lnTo>
                      <a:pt x="197" y="273"/>
                    </a:lnTo>
                    <a:lnTo>
                      <a:pt x="189" y="255"/>
                    </a:lnTo>
                    <a:lnTo>
                      <a:pt x="181" y="239"/>
                    </a:lnTo>
                    <a:lnTo>
                      <a:pt x="167" y="224"/>
                    </a:lnTo>
                    <a:lnTo>
                      <a:pt x="152" y="213"/>
                    </a:lnTo>
                    <a:lnTo>
                      <a:pt x="133" y="205"/>
                    </a:lnTo>
                    <a:lnTo>
                      <a:pt x="111" y="202"/>
                    </a:lnTo>
                    <a:lnTo>
                      <a:pt x="96" y="202"/>
                    </a:lnTo>
                    <a:lnTo>
                      <a:pt x="94" y="204"/>
                    </a:lnTo>
                    <a:lnTo>
                      <a:pt x="91" y="206"/>
                    </a:lnTo>
                    <a:lnTo>
                      <a:pt x="89" y="208"/>
                    </a:lnTo>
                    <a:lnTo>
                      <a:pt x="84" y="208"/>
                    </a:lnTo>
                    <a:lnTo>
                      <a:pt x="80" y="205"/>
                    </a:lnTo>
                    <a:lnTo>
                      <a:pt x="78" y="204"/>
                    </a:lnTo>
                    <a:lnTo>
                      <a:pt x="70" y="204"/>
                    </a:lnTo>
                    <a:lnTo>
                      <a:pt x="68" y="205"/>
                    </a:lnTo>
                    <a:lnTo>
                      <a:pt x="66" y="205"/>
                    </a:lnTo>
                    <a:lnTo>
                      <a:pt x="70" y="209"/>
                    </a:lnTo>
                    <a:lnTo>
                      <a:pt x="69" y="210"/>
                    </a:lnTo>
                    <a:lnTo>
                      <a:pt x="65" y="210"/>
                    </a:lnTo>
                    <a:lnTo>
                      <a:pt x="55" y="209"/>
                    </a:lnTo>
                    <a:lnTo>
                      <a:pt x="46" y="205"/>
                    </a:lnTo>
                    <a:lnTo>
                      <a:pt x="39" y="200"/>
                    </a:lnTo>
                    <a:lnTo>
                      <a:pt x="44" y="197"/>
                    </a:lnTo>
                    <a:lnTo>
                      <a:pt x="48" y="194"/>
                    </a:lnTo>
                    <a:lnTo>
                      <a:pt x="42" y="191"/>
                    </a:lnTo>
                    <a:lnTo>
                      <a:pt x="37" y="190"/>
                    </a:lnTo>
                    <a:lnTo>
                      <a:pt x="34" y="187"/>
                    </a:lnTo>
                    <a:lnTo>
                      <a:pt x="25" y="187"/>
                    </a:lnTo>
                    <a:lnTo>
                      <a:pt x="24" y="189"/>
                    </a:lnTo>
                    <a:lnTo>
                      <a:pt x="19" y="189"/>
                    </a:lnTo>
                    <a:lnTo>
                      <a:pt x="16" y="187"/>
                    </a:lnTo>
                    <a:lnTo>
                      <a:pt x="17" y="184"/>
                    </a:lnTo>
                    <a:lnTo>
                      <a:pt x="20" y="181"/>
                    </a:lnTo>
                    <a:lnTo>
                      <a:pt x="22" y="180"/>
                    </a:lnTo>
                    <a:lnTo>
                      <a:pt x="26" y="179"/>
                    </a:lnTo>
                    <a:lnTo>
                      <a:pt x="42" y="179"/>
                    </a:lnTo>
                    <a:lnTo>
                      <a:pt x="45" y="177"/>
                    </a:lnTo>
                    <a:lnTo>
                      <a:pt x="46" y="175"/>
                    </a:lnTo>
                    <a:lnTo>
                      <a:pt x="69" y="175"/>
                    </a:lnTo>
                    <a:lnTo>
                      <a:pt x="71" y="174"/>
                    </a:lnTo>
                    <a:lnTo>
                      <a:pt x="74" y="171"/>
                    </a:lnTo>
                    <a:lnTo>
                      <a:pt x="74" y="169"/>
                    </a:lnTo>
                    <a:lnTo>
                      <a:pt x="75" y="166"/>
                    </a:lnTo>
                    <a:lnTo>
                      <a:pt x="59" y="166"/>
                    </a:lnTo>
                    <a:lnTo>
                      <a:pt x="58" y="167"/>
                    </a:lnTo>
                    <a:lnTo>
                      <a:pt x="56" y="170"/>
                    </a:lnTo>
                    <a:lnTo>
                      <a:pt x="55" y="171"/>
                    </a:lnTo>
                    <a:lnTo>
                      <a:pt x="40" y="171"/>
                    </a:lnTo>
                    <a:lnTo>
                      <a:pt x="29" y="167"/>
                    </a:lnTo>
                    <a:lnTo>
                      <a:pt x="20" y="165"/>
                    </a:lnTo>
                    <a:lnTo>
                      <a:pt x="10" y="161"/>
                    </a:lnTo>
                    <a:lnTo>
                      <a:pt x="2" y="157"/>
                    </a:lnTo>
                    <a:lnTo>
                      <a:pt x="0" y="153"/>
                    </a:lnTo>
                    <a:lnTo>
                      <a:pt x="1" y="147"/>
                    </a:lnTo>
                    <a:lnTo>
                      <a:pt x="5" y="145"/>
                    </a:lnTo>
                    <a:lnTo>
                      <a:pt x="11" y="143"/>
                    </a:lnTo>
                    <a:lnTo>
                      <a:pt x="16" y="143"/>
                    </a:lnTo>
                    <a:lnTo>
                      <a:pt x="22" y="142"/>
                    </a:lnTo>
                    <a:lnTo>
                      <a:pt x="29" y="138"/>
                    </a:lnTo>
                    <a:lnTo>
                      <a:pt x="35" y="136"/>
                    </a:lnTo>
                    <a:lnTo>
                      <a:pt x="42" y="132"/>
                    </a:lnTo>
                    <a:lnTo>
                      <a:pt x="51" y="131"/>
                    </a:lnTo>
                    <a:lnTo>
                      <a:pt x="60" y="131"/>
                    </a:lnTo>
                    <a:lnTo>
                      <a:pt x="69" y="132"/>
                    </a:lnTo>
                    <a:lnTo>
                      <a:pt x="76" y="130"/>
                    </a:lnTo>
                    <a:lnTo>
                      <a:pt x="83" y="124"/>
                    </a:lnTo>
                    <a:lnTo>
                      <a:pt x="86" y="117"/>
                    </a:lnTo>
                    <a:lnTo>
                      <a:pt x="88" y="108"/>
                    </a:lnTo>
                    <a:lnTo>
                      <a:pt x="81" y="108"/>
                    </a:lnTo>
                    <a:lnTo>
                      <a:pt x="66" y="106"/>
                    </a:lnTo>
                    <a:lnTo>
                      <a:pt x="60" y="103"/>
                    </a:lnTo>
                    <a:lnTo>
                      <a:pt x="58" y="99"/>
                    </a:lnTo>
                    <a:lnTo>
                      <a:pt x="59" y="98"/>
                    </a:lnTo>
                    <a:lnTo>
                      <a:pt x="60" y="96"/>
                    </a:lnTo>
                    <a:lnTo>
                      <a:pt x="63" y="94"/>
                    </a:lnTo>
                    <a:lnTo>
                      <a:pt x="65" y="94"/>
                    </a:lnTo>
                    <a:lnTo>
                      <a:pt x="80" y="88"/>
                    </a:lnTo>
                    <a:lnTo>
                      <a:pt x="94" y="79"/>
                    </a:lnTo>
                    <a:lnTo>
                      <a:pt x="105" y="72"/>
                    </a:lnTo>
                    <a:lnTo>
                      <a:pt x="110" y="74"/>
                    </a:lnTo>
                    <a:lnTo>
                      <a:pt x="117" y="74"/>
                    </a:lnTo>
                    <a:lnTo>
                      <a:pt x="122" y="73"/>
                    </a:lnTo>
                    <a:lnTo>
                      <a:pt x="124" y="69"/>
                    </a:lnTo>
                    <a:lnTo>
                      <a:pt x="124" y="64"/>
                    </a:lnTo>
                    <a:lnTo>
                      <a:pt x="125" y="60"/>
                    </a:lnTo>
                    <a:lnTo>
                      <a:pt x="128" y="57"/>
                    </a:lnTo>
                    <a:lnTo>
                      <a:pt x="133" y="54"/>
                    </a:lnTo>
                    <a:lnTo>
                      <a:pt x="143" y="53"/>
                    </a:lnTo>
                    <a:lnTo>
                      <a:pt x="152" y="50"/>
                    </a:lnTo>
                    <a:lnTo>
                      <a:pt x="160" y="49"/>
                    </a:lnTo>
                    <a:lnTo>
                      <a:pt x="170" y="48"/>
                    </a:lnTo>
                    <a:lnTo>
                      <a:pt x="191" y="40"/>
                    </a:lnTo>
                    <a:lnTo>
                      <a:pt x="201" y="39"/>
                    </a:lnTo>
                    <a:lnTo>
                      <a:pt x="206" y="41"/>
                    </a:lnTo>
                    <a:lnTo>
                      <a:pt x="213" y="49"/>
                    </a:lnTo>
                    <a:lnTo>
                      <a:pt x="218" y="52"/>
                    </a:lnTo>
                    <a:lnTo>
                      <a:pt x="218" y="49"/>
                    </a:lnTo>
                    <a:lnTo>
                      <a:pt x="217" y="47"/>
                    </a:lnTo>
                    <a:lnTo>
                      <a:pt x="216" y="45"/>
                    </a:lnTo>
                    <a:lnTo>
                      <a:pt x="216" y="43"/>
                    </a:lnTo>
                    <a:lnTo>
                      <a:pt x="219" y="39"/>
                    </a:lnTo>
                    <a:lnTo>
                      <a:pt x="224" y="44"/>
                    </a:lnTo>
                    <a:lnTo>
                      <a:pt x="239" y="49"/>
                    </a:lnTo>
                    <a:lnTo>
                      <a:pt x="246" y="49"/>
                    </a:lnTo>
                    <a:lnTo>
                      <a:pt x="244" y="45"/>
                    </a:lnTo>
                    <a:lnTo>
                      <a:pt x="242" y="40"/>
                    </a:lnTo>
                    <a:lnTo>
                      <a:pt x="242" y="38"/>
                    </a:lnTo>
                    <a:lnTo>
                      <a:pt x="243" y="36"/>
                    </a:lnTo>
                    <a:lnTo>
                      <a:pt x="246" y="35"/>
                    </a:lnTo>
                    <a:lnTo>
                      <a:pt x="252" y="35"/>
                    </a:lnTo>
                    <a:lnTo>
                      <a:pt x="263" y="36"/>
                    </a:lnTo>
                    <a:lnTo>
                      <a:pt x="273" y="40"/>
                    </a:lnTo>
                    <a:lnTo>
                      <a:pt x="281" y="45"/>
                    </a:lnTo>
                    <a:lnTo>
                      <a:pt x="288" y="49"/>
                    </a:lnTo>
                    <a:lnTo>
                      <a:pt x="307" y="49"/>
                    </a:lnTo>
                    <a:lnTo>
                      <a:pt x="301" y="47"/>
                    </a:lnTo>
                    <a:lnTo>
                      <a:pt x="293" y="43"/>
                    </a:lnTo>
                    <a:lnTo>
                      <a:pt x="287" y="38"/>
                    </a:lnTo>
                    <a:lnTo>
                      <a:pt x="285" y="33"/>
                    </a:lnTo>
                    <a:lnTo>
                      <a:pt x="285" y="30"/>
                    </a:lnTo>
                    <a:lnTo>
                      <a:pt x="287" y="29"/>
                    </a:lnTo>
                    <a:lnTo>
                      <a:pt x="288" y="29"/>
                    </a:lnTo>
                    <a:lnTo>
                      <a:pt x="291" y="28"/>
                    </a:lnTo>
                    <a:lnTo>
                      <a:pt x="300" y="28"/>
                    </a:lnTo>
                    <a:lnTo>
                      <a:pt x="297" y="26"/>
                    </a:lnTo>
                    <a:lnTo>
                      <a:pt x="296" y="25"/>
                    </a:lnTo>
                    <a:lnTo>
                      <a:pt x="293" y="24"/>
                    </a:lnTo>
                    <a:lnTo>
                      <a:pt x="292" y="21"/>
                    </a:lnTo>
                    <a:lnTo>
                      <a:pt x="308" y="15"/>
                    </a:lnTo>
                    <a:lnTo>
                      <a:pt x="327" y="14"/>
                    </a:lnTo>
                    <a:lnTo>
                      <a:pt x="344" y="14"/>
                    </a:lnTo>
                    <a:lnTo>
                      <a:pt x="352" y="16"/>
                    </a:lnTo>
                    <a:lnTo>
                      <a:pt x="360" y="16"/>
                    </a:lnTo>
                    <a:lnTo>
                      <a:pt x="360" y="11"/>
                    </a:lnTo>
                    <a:lnTo>
                      <a:pt x="376" y="11"/>
                    </a:lnTo>
                    <a:lnTo>
                      <a:pt x="390" y="10"/>
                    </a:lnTo>
                    <a:lnTo>
                      <a:pt x="404" y="5"/>
                    </a:lnTo>
                    <a:lnTo>
                      <a:pt x="418" y="1"/>
                    </a:lnTo>
                    <a:lnTo>
                      <a:pt x="4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281">
                <a:extLst>
                  <a:ext uri="{FF2B5EF4-FFF2-40B4-BE49-F238E27FC236}">
                    <a16:creationId xmlns:a16="http://schemas.microsoft.com/office/drawing/2014/main" id="{B8320B29-326C-4F58-AC6A-E2B6A73B5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688" y="2370823"/>
                <a:ext cx="66322" cy="4559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9" y="0"/>
                  </a:cxn>
                  <a:cxn ang="0">
                    <a:pos x="15" y="1"/>
                  </a:cxn>
                  <a:cxn ang="0">
                    <a:pos x="20" y="6"/>
                  </a:cxn>
                  <a:cxn ang="0">
                    <a:pos x="32" y="13"/>
                  </a:cxn>
                  <a:cxn ang="0">
                    <a:pos x="32" y="16"/>
                  </a:cxn>
                  <a:cxn ang="0">
                    <a:pos x="29" y="20"/>
                  </a:cxn>
                  <a:cxn ang="0">
                    <a:pos x="24" y="22"/>
                  </a:cxn>
                  <a:cxn ang="0">
                    <a:pos x="7" y="22"/>
                  </a:cxn>
                  <a:cxn ang="0">
                    <a:pos x="5" y="21"/>
                  </a:cxn>
                  <a:cxn ang="0">
                    <a:pos x="4" y="17"/>
                  </a:cxn>
                  <a:cxn ang="0">
                    <a:pos x="1" y="15"/>
                  </a:cxn>
                  <a:cxn ang="0">
                    <a:pos x="0" y="11"/>
                  </a:cxn>
                  <a:cxn ang="0">
                    <a:pos x="0" y="3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6" y="0"/>
                  </a:cxn>
                </a:cxnLst>
                <a:rect l="0" t="0" r="r" b="b"/>
                <a:pathLst>
                  <a:path w="32" h="22">
                    <a:moveTo>
                      <a:pt x="6" y="0"/>
                    </a:moveTo>
                    <a:lnTo>
                      <a:pt x="9" y="0"/>
                    </a:lnTo>
                    <a:lnTo>
                      <a:pt x="15" y="1"/>
                    </a:lnTo>
                    <a:lnTo>
                      <a:pt x="20" y="6"/>
                    </a:lnTo>
                    <a:lnTo>
                      <a:pt x="32" y="13"/>
                    </a:lnTo>
                    <a:lnTo>
                      <a:pt x="32" y="16"/>
                    </a:lnTo>
                    <a:lnTo>
                      <a:pt x="29" y="20"/>
                    </a:lnTo>
                    <a:lnTo>
                      <a:pt x="24" y="22"/>
                    </a:lnTo>
                    <a:lnTo>
                      <a:pt x="7" y="22"/>
                    </a:lnTo>
                    <a:lnTo>
                      <a:pt x="5" y="21"/>
                    </a:lnTo>
                    <a:lnTo>
                      <a:pt x="4" y="17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282">
                <a:extLst>
                  <a:ext uri="{FF2B5EF4-FFF2-40B4-BE49-F238E27FC236}">
                    <a16:creationId xmlns:a16="http://schemas.microsoft.com/office/drawing/2014/main" id="{98D4AA63-B588-4DCC-B581-772603554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792" y="2132467"/>
                <a:ext cx="39379" cy="228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1" y="0"/>
                  </a:cxn>
                  <a:cxn ang="0">
                    <a:pos x="11" y="5"/>
                  </a:cxn>
                  <a:cxn ang="0">
                    <a:pos x="19" y="5"/>
                  </a:cxn>
                  <a:cxn ang="0">
                    <a:pos x="14" y="8"/>
                  </a:cxn>
                  <a:cxn ang="0">
                    <a:pos x="11" y="10"/>
                  </a:cxn>
                  <a:cxn ang="0">
                    <a:pos x="8" y="11"/>
                  </a:cxn>
                  <a:cxn ang="0">
                    <a:pos x="5" y="11"/>
                  </a:cxn>
                  <a:cxn ang="0">
                    <a:pos x="4" y="10"/>
                  </a:cxn>
                  <a:cxn ang="0">
                    <a:pos x="1" y="9"/>
                  </a:cxn>
                  <a:cxn ang="0">
                    <a:pos x="0" y="8"/>
                  </a:cxn>
                  <a:cxn ang="0">
                    <a:pos x="0" y="4"/>
                  </a:cxn>
                  <a:cxn ang="0">
                    <a:pos x="4" y="0"/>
                  </a:cxn>
                </a:cxnLst>
                <a:rect l="0" t="0" r="r" b="b"/>
                <a:pathLst>
                  <a:path w="19" h="11">
                    <a:moveTo>
                      <a:pt x="4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19" y="5"/>
                    </a:lnTo>
                    <a:lnTo>
                      <a:pt x="14" y="8"/>
                    </a:lnTo>
                    <a:lnTo>
                      <a:pt x="11" y="10"/>
                    </a:lnTo>
                    <a:lnTo>
                      <a:pt x="8" y="11"/>
                    </a:lnTo>
                    <a:lnTo>
                      <a:pt x="5" y="11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283">
                <a:extLst>
                  <a:ext uri="{FF2B5EF4-FFF2-40B4-BE49-F238E27FC236}">
                    <a16:creationId xmlns:a16="http://schemas.microsoft.com/office/drawing/2014/main" id="{E0AE1DBA-AD58-4576-8D78-87C371E4F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061" y="3069302"/>
                <a:ext cx="155441" cy="153375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41" y="3"/>
                  </a:cxn>
                  <a:cxn ang="0">
                    <a:pos x="34" y="17"/>
                  </a:cxn>
                  <a:cxn ang="0">
                    <a:pos x="30" y="29"/>
                  </a:cxn>
                  <a:cxn ang="0">
                    <a:pos x="35" y="25"/>
                  </a:cxn>
                  <a:cxn ang="0">
                    <a:pos x="42" y="27"/>
                  </a:cxn>
                  <a:cxn ang="0">
                    <a:pos x="40" y="32"/>
                  </a:cxn>
                  <a:cxn ang="0">
                    <a:pos x="47" y="35"/>
                  </a:cxn>
                  <a:cxn ang="0">
                    <a:pos x="65" y="34"/>
                  </a:cxn>
                  <a:cxn ang="0">
                    <a:pos x="64" y="39"/>
                  </a:cxn>
                  <a:cxn ang="0">
                    <a:pos x="65" y="46"/>
                  </a:cxn>
                  <a:cxn ang="0">
                    <a:pos x="69" y="45"/>
                  </a:cxn>
                  <a:cxn ang="0">
                    <a:pos x="65" y="50"/>
                  </a:cxn>
                  <a:cxn ang="0">
                    <a:pos x="66" y="54"/>
                  </a:cxn>
                  <a:cxn ang="0">
                    <a:pos x="67" y="58"/>
                  </a:cxn>
                  <a:cxn ang="0">
                    <a:pos x="72" y="55"/>
                  </a:cxn>
                  <a:cxn ang="0">
                    <a:pos x="74" y="59"/>
                  </a:cxn>
                  <a:cxn ang="0">
                    <a:pos x="75" y="63"/>
                  </a:cxn>
                  <a:cxn ang="0">
                    <a:pos x="74" y="70"/>
                  </a:cxn>
                  <a:cxn ang="0">
                    <a:pos x="69" y="74"/>
                  </a:cxn>
                  <a:cxn ang="0">
                    <a:pos x="66" y="71"/>
                  </a:cxn>
                  <a:cxn ang="0">
                    <a:pos x="65" y="69"/>
                  </a:cxn>
                  <a:cxn ang="0">
                    <a:pos x="64" y="68"/>
                  </a:cxn>
                  <a:cxn ang="0">
                    <a:pos x="60" y="65"/>
                  </a:cxn>
                  <a:cxn ang="0">
                    <a:pos x="59" y="59"/>
                  </a:cxn>
                  <a:cxn ang="0">
                    <a:pos x="55" y="61"/>
                  </a:cxn>
                  <a:cxn ang="0">
                    <a:pos x="46" y="68"/>
                  </a:cxn>
                  <a:cxn ang="0">
                    <a:pos x="44" y="66"/>
                  </a:cxn>
                  <a:cxn ang="0">
                    <a:pos x="46" y="61"/>
                  </a:cxn>
                  <a:cxn ang="0">
                    <a:pos x="40" y="63"/>
                  </a:cxn>
                  <a:cxn ang="0">
                    <a:pos x="32" y="61"/>
                  </a:cxn>
                  <a:cxn ang="0">
                    <a:pos x="25" y="63"/>
                  </a:cxn>
                  <a:cxn ang="0">
                    <a:pos x="20" y="59"/>
                  </a:cxn>
                  <a:cxn ang="0">
                    <a:pos x="10" y="60"/>
                  </a:cxn>
                  <a:cxn ang="0">
                    <a:pos x="6" y="61"/>
                  </a:cxn>
                  <a:cxn ang="0">
                    <a:pos x="0" y="59"/>
                  </a:cxn>
                  <a:cxn ang="0">
                    <a:pos x="2" y="55"/>
                  </a:cxn>
                  <a:cxn ang="0">
                    <a:pos x="5" y="51"/>
                  </a:cxn>
                  <a:cxn ang="0">
                    <a:pos x="7" y="47"/>
                  </a:cxn>
                  <a:cxn ang="0">
                    <a:pos x="3" y="45"/>
                  </a:cxn>
                  <a:cxn ang="0">
                    <a:pos x="16" y="30"/>
                  </a:cxn>
                  <a:cxn ang="0">
                    <a:pos x="26" y="12"/>
                  </a:cxn>
                  <a:cxn ang="0">
                    <a:pos x="29" y="6"/>
                  </a:cxn>
                  <a:cxn ang="0">
                    <a:pos x="32" y="1"/>
                  </a:cxn>
                </a:cxnLst>
                <a:rect l="0" t="0" r="r" b="b"/>
                <a:pathLst>
                  <a:path w="75" h="74">
                    <a:moveTo>
                      <a:pt x="35" y="0"/>
                    </a:moveTo>
                    <a:lnTo>
                      <a:pt x="39" y="0"/>
                    </a:lnTo>
                    <a:lnTo>
                      <a:pt x="41" y="2"/>
                    </a:lnTo>
                    <a:lnTo>
                      <a:pt x="41" y="3"/>
                    </a:lnTo>
                    <a:lnTo>
                      <a:pt x="39" y="11"/>
                    </a:lnTo>
                    <a:lnTo>
                      <a:pt x="34" y="17"/>
                    </a:lnTo>
                    <a:lnTo>
                      <a:pt x="30" y="25"/>
                    </a:lnTo>
                    <a:lnTo>
                      <a:pt x="30" y="29"/>
                    </a:lnTo>
                    <a:lnTo>
                      <a:pt x="32" y="27"/>
                    </a:lnTo>
                    <a:lnTo>
                      <a:pt x="35" y="25"/>
                    </a:lnTo>
                    <a:lnTo>
                      <a:pt x="40" y="25"/>
                    </a:lnTo>
                    <a:lnTo>
                      <a:pt x="42" y="27"/>
                    </a:lnTo>
                    <a:lnTo>
                      <a:pt x="40" y="29"/>
                    </a:lnTo>
                    <a:lnTo>
                      <a:pt x="40" y="32"/>
                    </a:lnTo>
                    <a:lnTo>
                      <a:pt x="47" y="32"/>
                    </a:lnTo>
                    <a:lnTo>
                      <a:pt x="47" y="35"/>
                    </a:lnTo>
                    <a:lnTo>
                      <a:pt x="52" y="34"/>
                    </a:lnTo>
                    <a:lnTo>
                      <a:pt x="65" y="34"/>
                    </a:lnTo>
                    <a:lnTo>
                      <a:pt x="65" y="36"/>
                    </a:lnTo>
                    <a:lnTo>
                      <a:pt x="64" y="39"/>
                    </a:lnTo>
                    <a:lnTo>
                      <a:pt x="64" y="46"/>
                    </a:lnTo>
                    <a:lnTo>
                      <a:pt x="65" y="46"/>
                    </a:lnTo>
                    <a:lnTo>
                      <a:pt x="67" y="45"/>
                    </a:lnTo>
                    <a:lnTo>
                      <a:pt x="69" y="45"/>
                    </a:lnTo>
                    <a:lnTo>
                      <a:pt x="67" y="47"/>
                    </a:lnTo>
                    <a:lnTo>
                      <a:pt x="65" y="50"/>
                    </a:lnTo>
                    <a:lnTo>
                      <a:pt x="65" y="52"/>
                    </a:lnTo>
                    <a:lnTo>
                      <a:pt x="66" y="54"/>
                    </a:lnTo>
                    <a:lnTo>
                      <a:pt x="67" y="56"/>
                    </a:lnTo>
                    <a:lnTo>
                      <a:pt x="67" y="58"/>
                    </a:lnTo>
                    <a:lnTo>
                      <a:pt x="70" y="58"/>
                    </a:lnTo>
                    <a:lnTo>
                      <a:pt x="72" y="55"/>
                    </a:lnTo>
                    <a:lnTo>
                      <a:pt x="72" y="58"/>
                    </a:lnTo>
                    <a:lnTo>
                      <a:pt x="74" y="59"/>
                    </a:lnTo>
                    <a:lnTo>
                      <a:pt x="74" y="60"/>
                    </a:lnTo>
                    <a:lnTo>
                      <a:pt x="75" y="63"/>
                    </a:lnTo>
                    <a:lnTo>
                      <a:pt x="75" y="68"/>
                    </a:lnTo>
                    <a:lnTo>
                      <a:pt x="74" y="70"/>
                    </a:lnTo>
                    <a:lnTo>
                      <a:pt x="71" y="73"/>
                    </a:lnTo>
                    <a:lnTo>
                      <a:pt x="69" y="74"/>
                    </a:lnTo>
                    <a:lnTo>
                      <a:pt x="67" y="74"/>
                    </a:lnTo>
                    <a:lnTo>
                      <a:pt x="66" y="71"/>
                    </a:lnTo>
                    <a:lnTo>
                      <a:pt x="65" y="70"/>
                    </a:lnTo>
                    <a:lnTo>
                      <a:pt x="65" y="69"/>
                    </a:lnTo>
                    <a:lnTo>
                      <a:pt x="64" y="69"/>
                    </a:lnTo>
                    <a:lnTo>
                      <a:pt x="64" y="68"/>
                    </a:lnTo>
                    <a:lnTo>
                      <a:pt x="61" y="68"/>
                    </a:lnTo>
                    <a:lnTo>
                      <a:pt x="60" y="65"/>
                    </a:lnTo>
                    <a:lnTo>
                      <a:pt x="60" y="61"/>
                    </a:lnTo>
                    <a:lnTo>
                      <a:pt x="59" y="59"/>
                    </a:lnTo>
                    <a:lnTo>
                      <a:pt x="57" y="58"/>
                    </a:lnTo>
                    <a:lnTo>
                      <a:pt x="55" y="61"/>
                    </a:lnTo>
                    <a:lnTo>
                      <a:pt x="50" y="66"/>
                    </a:lnTo>
                    <a:lnTo>
                      <a:pt x="46" y="68"/>
                    </a:lnTo>
                    <a:lnTo>
                      <a:pt x="44" y="68"/>
                    </a:lnTo>
                    <a:lnTo>
                      <a:pt x="44" y="66"/>
                    </a:lnTo>
                    <a:lnTo>
                      <a:pt x="49" y="61"/>
                    </a:lnTo>
                    <a:lnTo>
                      <a:pt x="46" y="61"/>
                    </a:lnTo>
                    <a:lnTo>
                      <a:pt x="42" y="63"/>
                    </a:lnTo>
                    <a:lnTo>
                      <a:pt x="40" y="63"/>
                    </a:lnTo>
                    <a:lnTo>
                      <a:pt x="37" y="60"/>
                    </a:lnTo>
                    <a:lnTo>
                      <a:pt x="32" y="61"/>
                    </a:lnTo>
                    <a:lnTo>
                      <a:pt x="29" y="63"/>
                    </a:lnTo>
                    <a:lnTo>
                      <a:pt x="25" y="63"/>
                    </a:lnTo>
                    <a:lnTo>
                      <a:pt x="22" y="60"/>
                    </a:lnTo>
                    <a:lnTo>
                      <a:pt x="20" y="59"/>
                    </a:lnTo>
                    <a:lnTo>
                      <a:pt x="12" y="59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6" y="61"/>
                    </a:lnTo>
                    <a:lnTo>
                      <a:pt x="2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2" y="55"/>
                    </a:lnTo>
                    <a:lnTo>
                      <a:pt x="3" y="54"/>
                    </a:lnTo>
                    <a:lnTo>
                      <a:pt x="5" y="51"/>
                    </a:lnTo>
                    <a:lnTo>
                      <a:pt x="7" y="50"/>
                    </a:lnTo>
                    <a:lnTo>
                      <a:pt x="7" y="47"/>
                    </a:lnTo>
                    <a:lnTo>
                      <a:pt x="5" y="46"/>
                    </a:lnTo>
                    <a:lnTo>
                      <a:pt x="3" y="45"/>
                    </a:lnTo>
                    <a:lnTo>
                      <a:pt x="11" y="39"/>
                    </a:lnTo>
                    <a:lnTo>
                      <a:pt x="16" y="30"/>
                    </a:lnTo>
                    <a:lnTo>
                      <a:pt x="21" y="20"/>
                    </a:lnTo>
                    <a:lnTo>
                      <a:pt x="26" y="12"/>
                    </a:lnTo>
                    <a:lnTo>
                      <a:pt x="27" y="10"/>
                    </a:lnTo>
                    <a:lnTo>
                      <a:pt x="29" y="6"/>
                    </a:lnTo>
                    <a:lnTo>
                      <a:pt x="30" y="3"/>
                    </a:lnTo>
                    <a:lnTo>
                      <a:pt x="32" y="1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284">
                <a:extLst>
                  <a:ext uri="{FF2B5EF4-FFF2-40B4-BE49-F238E27FC236}">
                    <a16:creationId xmlns:a16="http://schemas.microsoft.com/office/drawing/2014/main" id="{0BA10897-81C9-41B6-B33D-E4D673BF7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910" y="3019559"/>
                <a:ext cx="29015" cy="145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1" y="2"/>
                  </a:cxn>
                  <a:cxn ang="0">
                    <a:pos x="14" y="5"/>
                  </a:cxn>
                  <a:cxn ang="0">
                    <a:pos x="14" y="7"/>
                  </a:cxn>
                  <a:cxn ang="0">
                    <a:pos x="9" y="7"/>
                  </a:cxn>
                  <a:cxn ang="0">
                    <a:pos x="5" y="6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14" h="7">
                    <a:moveTo>
                      <a:pt x="0" y="0"/>
                    </a:moveTo>
                    <a:lnTo>
                      <a:pt x="6" y="0"/>
                    </a:lnTo>
                    <a:lnTo>
                      <a:pt x="11" y="2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9" y="7"/>
                    </a:lnTo>
                    <a:lnTo>
                      <a:pt x="5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285">
                <a:extLst>
                  <a:ext uri="{FF2B5EF4-FFF2-40B4-BE49-F238E27FC236}">
                    <a16:creationId xmlns:a16="http://schemas.microsoft.com/office/drawing/2014/main" id="{5F2CB77C-3E7F-434D-B7D2-2C8C4EF74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883" y="3100393"/>
                <a:ext cx="113991" cy="7254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9" y="0"/>
                  </a:cxn>
                  <a:cxn ang="0">
                    <a:pos x="11" y="1"/>
                  </a:cxn>
                  <a:cxn ang="0">
                    <a:pos x="15" y="5"/>
                  </a:cxn>
                  <a:cxn ang="0">
                    <a:pos x="18" y="6"/>
                  </a:cxn>
                  <a:cxn ang="0">
                    <a:pos x="33" y="12"/>
                  </a:cxn>
                  <a:cxn ang="0">
                    <a:pos x="44" y="21"/>
                  </a:cxn>
                  <a:cxn ang="0">
                    <a:pos x="55" y="32"/>
                  </a:cxn>
                  <a:cxn ang="0">
                    <a:pos x="55" y="35"/>
                  </a:cxn>
                  <a:cxn ang="0">
                    <a:pos x="51" y="35"/>
                  </a:cxn>
                  <a:cxn ang="0">
                    <a:pos x="44" y="34"/>
                  </a:cxn>
                  <a:cxn ang="0">
                    <a:pos x="35" y="29"/>
                  </a:cxn>
                  <a:cxn ang="0">
                    <a:pos x="28" y="25"/>
                  </a:cxn>
                  <a:cxn ang="0">
                    <a:pos x="21" y="20"/>
                  </a:cxn>
                  <a:cxn ang="0">
                    <a:pos x="25" y="16"/>
                  </a:cxn>
                  <a:cxn ang="0">
                    <a:pos x="16" y="15"/>
                  </a:cxn>
                  <a:cxn ang="0">
                    <a:pos x="9" y="12"/>
                  </a:cxn>
                  <a:cxn ang="0">
                    <a:pos x="4" y="7"/>
                  </a:cxn>
                  <a:cxn ang="0">
                    <a:pos x="6" y="5"/>
                  </a:cxn>
                  <a:cxn ang="0">
                    <a:pos x="9" y="4"/>
                  </a:cxn>
                  <a:cxn ang="0">
                    <a:pos x="6" y="4"/>
                  </a:cxn>
                  <a:cxn ang="0">
                    <a:pos x="5" y="2"/>
                  </a:cxn>
                  <a:cxn ang="0">
                    <a:pos x="0" y="2"/>
                  </a:cxn>
                  <a:cxn ang="0">
                    <a:pos x="2" y="1"/>
                  </a:cxn>
                  <a:cxn ang="0">
                    <a:pos x="4" y="0"/>
                  </a:cxn>
                </a:cxnLst>
                <a:rect l="0" t="0" r="r" b="b"/>
                <a:pathLst>
                  <a:path w="55" h="35">
                    <a:moveTo>
                      <a:pt x="4" y="0"/>
                    </a:moveTo>
                    <a:lnTo>
                      <a:pt x="9" y="0"/>
                    </a:lnTo>
                    <a:lnTo>
                      <a:pt x="11" y="1"/>
                    </a:lnTo>
                    <a:lnTo>
                      <a:pt x="15" y="5"/>
                    </a:lnTo>
                    <a:lnTo>
                      <a:pt x="18" y="6"/>
                    </a:lnTo>
                    <a:lnTo>
                      <a:pt x="33" y="12"/>
                    </a:lnTo>
                    <a:lnTo>
                      <a:pt x="44" y="21"/>
                    </a:lnTo>
                    <a:lnTo>
                      <a:pt x="55" y="32"/>
                    </a:lnTo>
                    <a:lnTo>
                      <a:pt x="55" y="35"/>
                    </a:lnTo>
                    <a:lnTo>
                      <a:pt x="51" y="35"/>
                    </a:lnTo>
                    <a:lnTo>
                      <a:pt x="44" y="34"/>
                    </a:lnTo>
                    <a:lnTo>
                      <a:pt x="35" y="29"/>
                    </a:lnTo>
                    <a:lnTo>
                      <a:pt x="28" y="25"/>
                    </a:lnTo>
                    <a:lnTo>
                      <a:pt x="21" y="20"/>
                    </a:lnTo>
                    <a:lnTo>
                      <a:pt x="25" y="16"/>
                    </a:lnTo>
                    <a:lnTo>
                      <a:pt x="16" y="15"/>
                    </a:lnTo>
                    <a:lnTo>
                      <a:pt x="9" y="12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5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286">
                <a:extLst>
                  <a:ext uri="{FF2B5EF4-FFF2-40B4-BE49-F238E27FC236}">
                    <a16:creationId xmlns:a16="http://schemas.microsoft.com/office/drawing/2014/main" id="{94D8DFCC-7BA8-4690-9409-303F17F12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965" y="2992615"/>
                <a:ext cx="33161" cy="601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5" y="1"/>
                  </a:cxn>
                  <a:cxn ang="0">
                    <a:pos x="6" y="3"/>
                  </a:cxn>
                  <a:cxn ang="0">
                    <a:pos x="9" y="4"/>
                  </a:cxn>
                  <a:cxn ang="0">
                    <a:pos x="8" y="5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9"/>
                  </a:cxn>
                  <a:cxn ang="0">
                    <a:pos x="8" y="9"/>
                  </a:cxn>
                  <a:cxn ang="0">
                    <a:pos x="11" y="5"/>
                  </a:cxn>
                  <a:cxn ang="0">
                    <a:pos x="13" y="3"/>
                  </a:cxn>
                  <a:cxn ang="0">
                    <a:pos x="13" y="14"/>
                  </a:cxn>
                  <a:cxn ang="0">
                    <a:pos x="14" y="17"/>
                  </a:cxn>
                  <a:cxn ang="0">
                    <a:pos x="14" y="18"/>
                  </a:cxn>
                  <a:cxn ang="0">
                    <a:pos x="13" y="19"/>
                  </a:cxn>
                  <a:cxn ang="0">
                    <a:pos x="13" y="23"/>
                  </a:cxn>
                  <a:cxn ang="0">
                    <a:pos x="16" y="27"/>
                  </a:cxn>
                  <a:cxn ang="0">
                    <a:pos x="16" y="29"/>
                  </a:cxn>
                  <a:cxn ang="0">
                    <a:pos x="15" y="29"/>
                  </a:cxn>
                  <a:cxn ang="0">
                    <a:pos x="14" y="28"/>
                  </a:cxn>
                  <a:cxn ang="0">
                    <a:pos x="11" y="27"/>
                  </a:cxn>
                  <a:cxn ang="0">
                    <a:pos x="10" y="24"/>
                  </a:cxn>
                  <a:cxn ang="0">
                    <a:pos x="10" y="19"/>
                  </a:cxn>
                  <a:cxn ang="0">
                    <a:pos x="11" y="18"/>
                  </a:cxn>
                  <a:cxn ang="0">
                    <a:pos x="11" y="17"/>
                  </a:cxn>
                  <a:cxn ang="0">
                    <a:pos x="9" y="15"/>
                  </a:cxn>
                  <a:cxn ang="0">
                    <a:pos x="8" y="14"/>
                  </a:cxn>
                  <a:cxn ang="0">
                    <a:pos x="6" y="11"/>
                  </a:cxn>
                  <a:cxn ang="0">
                    <a:pos x="5" y="11"/>
                  </a:cxn>
                  <a:cxn ang="0">
                    <a:pos x="3" y="9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16" h="29">
                    <a:moveTo>
                      <a:pt x="0" y="0"/>
                    </a:moveTo>
                    <a:lnTo>
                      <a:pt x="3" y="0"/>
                    </a:lnTo>
                    <a:lnTo>
                      <a:pt x="5" y="1"/>
                    </a:lnTo>
                    <a:lnTo>
                      <a:pt x="6" y="3"/>
                    </a:lnTo>
                    <a:lnTo>
                      <a:pt x="9" y="4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8" y="9"/>
                    </a:lnTo>
                    <a:lnTo>
                      <a:pt x="11" y="5"/>
                    </a:lnTo>
                    <a:lnTo>
                      <a:pt x="13" y="3"/>
                    </a:lnTo>
                    <a:lnTo>
                      <a:pt x="13" y="14"/>
                    </a:lnTo>
                    <a:lnTo>
                      <a:pt x="14" y="17"/>
                    </a:lnTo>
                    <a:lnTo>
                      <a:pt x="14" y="18"/>
                    </a:lnTo>
                    <a:lnTo>
                      <a:pt x="13" y="19"/>
                    </a:lnTo>
                    <a:lnTo>
                      <a:pt x="13" y="23"/>
                    </a:lnTo>
                    <a:lnTo>
                      <a:pt x="16" y="27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4" y="28"/>
                    </a:lnTo>
                    <a:lnTo>
                      <a:pt x="11" y="27"/>
                    </a:lnTo>
                    <a:lnTo>
                      <a:pt x="10" y="24"/>
                    </a:lnTo>
                    <a:lnTo>
                      <a:pt x="10" y="19"/>
                    </a:lnTo>
                    <a:lnTo>
                      <a:pt x="11" y="18"/>
                    </a:lnTo>
                    <a:lnTo>
                      <a:pt x="11" y="17"/>
                    </a:lnTo>
                    <a:lnTo>
                      <a:pt x="9" y="15"/>
                    </a:lnTo>
                    <a:lnTo>
                      <a:pt x="8" y="14"/>
                    </a:lnTo>
                    <a:lnTo>
                      <a:pt x="6" y="11"/>
                    </a:lnTo>
                    <a:lnTo>
                      <a:pt x="5" y="11"/>
                    </a:lnTo>
                    <a:lnTo>
                      <a:pt x="3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287">
                <a:extLst>
                  <a:ext uri="{FF2B5EF4-FFF2-40B4-BE49-F238E27FC236}">
                    <a16:creationId xmlns:a16="http://schemas.microsoft.com/office/drawing/2014/main" id="{3D338593-0B0D-45AE-B1DC-F1C052B2E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974" y="2866183"/>
                <a:ext cx="47669" cy="3316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3" y="0"/>
                  </a:cxn>
                  <a:cxn ang="0">
                    <a:pos x="23" y="5"/>
                  </a:cxn>
                  <a:cxn ang="0">
                    <a:pos x="16" y="10"/>
                  </a:cxn>
                  <a:cxn ang="0">
                    <a:pos x="12" y="13"/>
                  </a:cxn>
                  <a:cxn ang="0">
                    <a:pos x="8" y="16"/>
                  </a:cxn>
                  <a:cxn ang="0">
                    <a:pos x="3" y="13"/>
                  </a:cxn>
                  <a:cxn ang="0">
                    <a:pos x="2" y="12"/>
                  </a:cxn>
                  <a:cxn ang="0">
                    <a:pos x="0" y="11"/>
                  </a:cxn>
                  <a:cxn ang="0">
                    <a:pos x="0" y="6"/>
                  </a:cxn>
                  <a:cxn ang="0">
                    <a:pos x="10" y="2"/>
                  </a:cxn>
                  <a:cxn ang="0">
                    <a:pos x="20" y="0"/>
                  </a:cxn>
                </a:cxnLst>
                <a:rect l="0" t="0" r="r" b="b"/>
                <a:pathLst>
                  <a:path w="23" h="16">
                    <a:moveTo>
                      <a:pt x="20" y="0"/>
                    </a:moveTo>
                    <a:lnTo>
                      <a:pt x="23" y="0"/>
                    </a:lnTo>
                    <a:lnTo>
                      <a:pt x="23" y="5"/>
                    </a:lnTo>
                    <a:lnTo>
                      <a:pt x="16" y="10"/>
                    </a:lnTo>
                    <a:lnTo>
                      <a:pt x="12" y="13"/>
                    </a:lnTo>
                    <a:lnTo>
                      <a:pt x="8" y="16"/>
                    </a:lnTo>
                    <a:lnTo>
                      <a:pt x="3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0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288">
                <a:extLst>
                  <a:ext uri="{FF2B5EF4-FFF2-40B4-BE49-F238E27FC236}">
                    <a16:creationId xmlns:a16="http://schemas.microsoft.com/office/drawing/2014/main" id="{57F05000-B740-43BF-894C-AEF70F774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781" y="3123191"/>
                <a:ext cx="60104" cy="2694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6" y="3"/>
                  </a:cxn>
                  <a:cxn ang="0">
                    <a:pos x="29" y="10"/>
                  </a:cxn>
                  <a:cxn ang="0">
                    <a:pos x="27" y="11"/>
                  </a:cxn>
                  <a:cxn ang="0">
                    <a:pos x="25" y="13"/>
                  </a:cxn>
                  <a:cxn ang="0">
                    <a:pos x="22" y="13"/>
                  </a:cxn>
                  <a:cxn ang="0">
                    <a:pos x="15" y="10"/>
                  </a:cxn>
                  <a:cxn ang="0">
                    <a:pos x="6" y="6"/>
                  </a:cxn>
                  <a:cxn ang="0">
                    <a:pos x="0" y="1"/>
                  </a:cxn>
                  <a:cxn ang="0">
                    <a:pos x="8" y="0"/>
                  </a:cxn>
                </a:cxnLst>
                <a:rect l="0" t="0" r="r" b="b"/>
                <a:pathLst>
                  <a:path w="29" h="13">
                    <a:moveTo>
                      <a:pt x="8" y="0"/>
                    </a:moveTo>
                    <a:lnTo>
                      <a:pt x="16" y="3"/>
                    </a:lnTo>
                    <a:lnTo>
                      <a:pt x="29" y="10"/>
                    </a:lnTo>
                    <a:lnTo>
                      <a:pt x="27" y="11"/>
                    </a:lnTo>
                    <a:lnTo>
                      <a:pt x="25" y="13"/>
                    </a:lnTo>
                    <a:lnTo>
                      <a:pt x="22" y="13"/>
                    </a:lnTo>
                    <a:lnTo>
                      <a:pt x="15" y="10"/>
                    </a:lnTo>
                    <a:lnTo>
                      <a:pt x="6" y="6"/>
                    </a:lnTo>
                    <a:lnTo>
                      <a:pt x="0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289">
                <a:extLst>
                  <a:ext uri="{FF2B5EF4-FFF2-40B4-BE49-F238E27FC236}">
                    <a16:creationId xmlns:a16="http://schemas.microsoft.com/office/drawing/2014/main" id="{D792F07D-F74E-475D-9542-7E13AB361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854" y="3216461"/>
                <a:ext cx="47669" cy="2694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4" y="3"/>
                  </a:cxn>
                  <a:cxn ang="0">
                    <a:pos x="11" y="7"/>
                  </a:cxn>
                  <a:cxn ang="0">
                    <a:pos x="23" y="7"/>
                  </a:cxn>
                  <a:cxn ang="0">
                    <a:pos x="23" y="10"/>
                  </a:cxn>
                  <a:cxn ang="0">
                    <a:pos x="20" y="12"/>
                  </a:cxn>
                  <a:cxn ang="0">
                    <a:pos x="19" y="13"/>
                  </a:cxn>
                  <a:cxn ang="0">
                    <a:pos x="16" y="13"/>
                  </a:cxn>
                  <a:cxn ang="0">
                    <a:pos x="14" y="12"/>
                  </a:cxn>
                  <a:cxn ang="0">
                    <a:pos x="10" y="9"/>
                  </a:cxn>
                  <a:cxn ang="0">
                    <a:pos x="6" y="8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2" y="0"/>
                  </a:cxn>
                </a:cxnLst>
                <a:rect l="0" t="0" r="r" b="b"/>
                <a:pathLst>
                  <a:path w="23" h="13">
                    <a:moveTo>
                      <a:pt x="2" y="0"/>
                    </a:moveTo>
                    <a:lnTo>
                      <a:pt x="4" y="3"/>
                    </a:lnTo>
                    <a:lnTo>
                      <a:pt x="11" y="7"/>
                    </a:lnTo>
                    <a:lnTo>
                      <a:pt x="23" y="7"/>
                    </a:lnTo>
                    <a:lnTo>
                      <a:pt x="23" y="10"/>
                    </a:lnTo>
                    <a:lnTo>
                      <a:pt x="20" y="12"/>
                    </a:lnTo>
                    <a:lnTo>
                      <a:pt x="19" y="13"/>
                    </a:lnTo>
                    <a:lnTo>
                      <a:pt x="16" y="13"/>
                    </a:lnTo>
                    <a:lnTo>
                      <a:pt x="14" y="12"/>
                    </a:lnTo>
                    <a:lnTo>
                      <a:pt x="10" y="9"/>
                    </a:lnTo>
                    <a:lnTo>
                      <a:pt x="6" y="8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290">
                <a:extLst>
                  <a:ext uri="{FF2B5EF4-FFF2-40B4-BE49-F238E27FC236}">
                    <a16:creationId xmlns:a16="http://schemas.microsoft.com/office/drawing/2014/main" id="{3522AFCC-433C-4A45-B3BD-BBC7FC207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321" y="3216461"/>
                <a:ext cx="31089" cy="3938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0" y="2"/>
                  </a:cxn>
                  <a:cxn ang="0">
                    <a:pos x="11" y="4"/>
                  </a:cxn>
                  <a:cxn ang="0">
                    <a:pos x="11" y="5"/>
                  </a:cxn>
                  <a:cxn ang="0">
                    <a:pos x="10" y="7"/>
                  </a:cxn>
                  <a:cxn ang="0">
                    <a:pos x="10" y="8"/>
                  </a:cxn>
                  <a:cxn ang="0">
                    <a:pos x="9" y="9"/>
                  </a:cxn>
                  <a:cxn ang="0">
                    <a:pos x="10" y="10"/>
                  </a:cxn>
                  <a:cxn ang="0">
                    <a:pos x="15" y="10"/>
                  </a:cxn>
                  <a:cxn ang="0">
                    <a:pos x="15" y="13"/>
                  </a:cxn>
                  <a:cxn ang="0">
                    <a:pos x="12" y="18"/>
                  </a:cxn>
                  <a:cxn ang="0">
                    <a:pos x="9" y="19"/>
                  </a:cxn>
                  <a:cxn ang="0">
                    <a:pos x="4" y="19"/>
                  </a:cxn>
                  <a:cxn ang="0">
                    <a:pos x="1" y="18"/>
                  </a:cxn>
                  <a:cxn ang="0">
                    <a:pos x="0" y="15"/>
                  </a:cxn>
                  <a:cxn ang="0">
                    <a:pos x="0" y="13"/>
                  </a:cxn>
                  <a:cxn ang="0">
                    <a:pos x="1" y="9"/>
                  </a:cxn>
                  <a:cxn ang="0">
                    <a:pos x="2" y="7"/>
                  </a:cxn>
                  <a:cxn ang="0">
                    <a:pos x="5" y="4"/>
                  </a:cxn>
                  <a:cxn ang="0">
                    <a:pos x="6" y="2"/>
                  </a:cxn>
                  <a:cxn ang="0">
                    <a:pos x="9" y="0"/>
                  </a:cxn>
                </a:cxnLst>
                <a:rect l="0" t="0" r="r" b="b"/>
                <a:pathLst>
                  <a:path w="15" h="19">
                    <a:moveTo>
                      <a:pt x="9" y="0"/>
                    </a:moveTo>
                    <a:lnTo>
                      <a:pt x="10" y="2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" y="9"/>
                    </a:lnTo>
                    <a:lnTo>
                      <a:pt x="10" y="10"/>
                    </a:lnTo>
                    <a:lnTo>
                      <a:pt x="15" y="10"/>
                    </a:lnTo>
                    <a:lnTo>
                      <a:pt x="15" y="13"/>
                    </a:lnTo>
                    <a:lnTo>
                      <a:pt x="12" y="18"/>
                    </a:lnTo>
                    <a:lnTo>
                      <a:pt x="9" y="19"/>
                    </a:lnTo>
                    <a:lnTo>
                      <a:pt x="4" y="19"/>
                    </a:lnTo>
                    <a:lnTo>
                      <a:pt x="1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6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291">
                <a:extLst>
                  <a:ext uri="{FF2B5EF4-FFF2-40B4-BE49-F238E27FC236}">
                    <a16:creationId xmlns:a16="http://schemas.microsoft.com/office/drawing/2014/main" id="{762B78F6-E19D-41B0-A07E-93B496133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1385" y="2777059"/>
                <a:ext cx="39379" cy="14509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8" y="4"/>
                  </a:cxn>
                  <a:cxn ang="0">
                    <a:pos x="18" y="5"/>
                  </a:cxn>
                  <a:cxn ang="0">
                    <a:pos x="19" y="7"/>
                  </a:cxn>
                  <a:cxn ang="0">
                    <a:pos x="5" y="7"/>
                  </a:cxn>
                  <a:cxn ang="0">
                    <a:pos x="3" y="5"/>
                  </a:cxn>
                  <a:cxn ang="0">
                    <a:pos x="0" y="4"/>
                  </a:cxn>
                  <a:cxn ang="0">
                    <a:pos x="6" y="4"/>
                  </a:cxn>
                  <a:cxn ang="0">
                    <a:pos x="8" y="1"/>
                  </a:cxn>
                  <a:cxn ang="0">
                    <a:pos x="9" y="0"/>
                  </a:cxn>
                </a:cxnLst>
                <a:rect l="0" t="0" r="r" b="b"/>
                <a:pathLst>
                  <a:path w="19" h="7">
                    <a:moveTo>
                      <a:pt x="9" y="0"/>
                    </a:moveTo>
                    <a:lnTo>
                      <a:pt x="15" y="0"/>
                    </a:lnTo>
                    <a:lnTo>
                      <a:pt x="16" y="1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19" y="7"/>
                    </a:lnTo>
                    <a:lnTo>
                      <a:pt x="5" y="7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8" y="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292">
                <a:extLst>
                  <a:ext uri="{FF2B5EF4-FFF2-40B4-BE49-F238E27FC236}">
                    <a16:creationId xmlns:a16="http://schemas.microsoft.com/office/drawing/2014/main" id="{460271D7-AD2D-47E7-B63F-FD9F4601A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252" y="3972960"/>
                <a:ext cx="16580" cy="186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6" y="1"/>
                  </a:cxn>
                  <a:cxn ang="0">
                    <a:pos x="8" y="4"/>
                  </a:cxn>
                  <a:cxn ang="0">
                    <a:pos x="8" y="6"/>
                  </a:cxn>
                  <a:cxn ang="0">
                    <a:pos x="7" y="8"/>
                  </a:cxn>
                  <a:cxn ang="0">
                    <a:pos x="5" y="8"/>
                  </a:cxn>
                  <a:cxn ang="0">
                    <a:pos x="3" y="9"/>
                  </a:cxn>
                  <a:cxn ang="0">
                    <a:pos x="0" y="9"/>
                  </a:cxn>
                  <a:cxn ang="0">
                    <a:pos x="0" y="0"/>
                  </a:cxn>
                </a:cxnLst>
                <a:rect l="0" t="0" r="r" b="b"/>
                <a:pathLst>
                  <a:path w="8" h="9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293">
                <a:extLst>
                  <a:ext uri="{FF2B5EF4-FFF2-40B4-BE49-F238E27FC236}">
                    <a16:creationId xmlns:a16="http://schemas.microsoft.com/office/drawing/2014/main" id="{C2C16566-1630-409B-986F-5B58F44BE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601" y="3943985"/>
                <a:ext cx="12435" cy="8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6" y="4"/>
                  </a:cxn>
                  <a:cxn ang="0">
                    <a:pos x="4" y="4"/>
                  </a:cxn>
                  <a:cxn ang="0">
                    <a:pos x="0" y="0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2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294">
                <a:extLst>
                  <a:ext uri="{FF2B5EF4-FFF2-40B4-BE49-F238E27FC236}">
                    <a16:creationId xmlns:a16="http://schemas.microsoft.com/office/drawing/2014/main" id="{0DD04B7D-B1F6-4F5C-A6FD-2EFE7C7DE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3866" y="3935697"/>
                <a:ext cx="14508" cy="62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" y="3"/>
                  </a:cxn>
                  <a:cxn ang="0">
                    <a:pos x="2" y="3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7" y="0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295">
                <a:extLst>
                  <a:ext uri="{FF2B5EF4-FFF2-40B4-BE49-F238E27FC236}">
                    <a16:creationId xmlns:a16="http://schemas.microsoft.com/office/drawing/2014/main" id="{801B3035-C89B-415E-BE01-F47923DA4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124" y="3925281"/>
                <a:ext cx="12435" cy="829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6" y="0"/>
                  </a:cxn>
                  <a:cxn ang="0">
                    <a:pos x="6" y="4"/>
                  </a:cxn>
                  <a:cxn ang="0">
                    <a:pos x="2" y="4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296">
                <a:extLst>
                  <a:ext uri="{FF2B5EF4-FFF2-40B4-BE49-F238E27FC236}">
                    <a16:creationId xmlns:a16="http://schemas.microsoft.com/office/drawing/2014/main" id="{48B36071-AF45-47EA-82A9-19A2CD8B2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902" y="3908519"/>
                <a:ext cx="14508" cy="10364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4" y="1"/>
                  </a:cxn>
                  <a:cxn ang="0">
                    <a:pos x="7" y="1"/>
                  </a:cxn>
                  <a:cxn ang="0">
                    <a:pos x="7" y="5"/>
                  </a:cxn>
                  <a:cxn ang="0">
                    <a:pos x="3" y="5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4" y="1"/>
                    </a:lnTo>
                    <a:lnTo>
                      <a:pt x="7" y="1"/>
                    </a:lnTo>
                    <a:lnTo>
                      <a:pt x="7" y="5"/>
                    </a:lnTo>
                    <a:lnTo>
                      <a:pt x="3" y="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113">
              <a:extLst>
                <a:ext uri="{FF2B5EF4-FFF2-40B4-BE49-F238E27FC236}">
                  <a16:creationId xmlns:a16="http://schemas.microsoft.com/office/drawing/2014/main" id="{604EBB9E-34F4-4360-9335-0942940DCE9F}"/>
                </a:ext>
              </a:extLst>
            </p:cNvPr>
            <p:cNvGrpSpPr/>
            <p:nvPr/>
          </p:nvGrpSpPr>
          <p:grpSpPr>
            <a:xfrm>
              <a:off x="5157378" y="4164893"/>
              <a:ext cx="1002416" cy="975846"/>
              <a:chOff x="8486811" y="4130386"/>
              <a:chExt cx="1562701" cy="1521312"/>
            </a:xfrm>
            <a:grpFill/>
          </p:grpSpPr>
          <p:sp>
            <p:nvSpPr>
              <p:cNvPr id="110" name="Freeform 1220">
                <a:extLst>
                  <a:ext uri="{FF2B5EF4-FFF2-40B4-BE49-F238E27FC236}">
                    <a16:creationId xmlns:a16="http://schemas.microsoft.com/office/drawing/2014/main" id="{39DB9EDF-9149-453E-8E0E-841CA741F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7076" y="5471381"/>
                <a:ext cx="91192" cy="8912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4" y="8"/>
                  </a:cxn>
                  <a:cxn ang="0">
                    <a:pos x="44" y="12"/>
                  </a:cxn>
                  <a:cxn ang="0">
                    <a:pos x="43" y="20"/>
                  </a:cxn>
                  <a:cxn ang="0">
                    <a:pos x="38" y="31"/>
                  </a:cxn>
                  <a:cxn ang="0">
                    <a:pos x="32" y="39"/>
                  </a:cxn>
                  <a:cxn ang="0">
                    <a:pos x="25" y="43"/>
                  </a:cxn>
                  <a:cxn ang="0">
                    <a:pos x="18" y="39"/>
                  </a:cxn>
                  <a:cxn ang="0">
                    <a:pos x="11" y="32"/>
                  </a:cxn>
                  <a:cxn ang="0">
                    <a:pos x="5" y="22"/>
                  </a:cxn>
                  <a:cxn ang="0">
                    <a:pos x="1" y="12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8" y="2"/>
                  </a:cxn>
                  <a:cxn ang="0">
                    <a:pos x="14" y="3"/>
                  </a:cxn>
                  <a:cxn ang="0">
                    <a:pos x="19" y="4"/>
                  </a:cxn>
                  <a:cxn ang="0">
                    <a:pos x="21" y="4"/>
                  </a:cxn>
                  <a:cxn ang="0">
                    <a:pos x="40" y="0"/>
                  </a:cxn>
                </a:cxnLst>
                <a:rect l="0" t="0" r="r" b="b"/>
                <a:pathLst>
                  <a:path w="44" h="43">
                    <a:moveTo>
                      <a:pt x="40" y="0"/>
                    </a:moveTo>
                    <a:lnTo>
                      <a:pt x="44" y="8"/>
                    </a:lnTo>
                    <a:lnTo>
                      <a:pt x="44" y="12"/>
                    </a:lnTo>
                    <a:lnTo>
                      <a:pt x="43" y="20"/>
                    </a:lnTo>
                    <a:lnTo>
                      <a:pt x="38" y="31"/>
                    </a:lnTo>
                    <a:lnTo>
                      <a:pt x="32" y="39"/>
                    </a:lnTo>
                    <a:lnTo>
                      <a:pt x="25" y="43"/>
                    </a:lnTo>
                    <a:lnTo>
                      <a:pt x="18" y="39"/>
                    </a:lnTo>
                    <a:lnTo>
                      <a:pt x="11" y="32"/>
                    </a:lnTo>
                    <a:lnTo>
                      <a:pt x="5" y="22"/>
                    </a:lnTo>
                    <a:lnTo>
                      <a:pt x="1" y="12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8" y="2"/>
                    </a:lnTo>
                    <a:lnTo>
                      <a:pt x="14" y="3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221">
                <a:extLst>
                  <a:ext uri="{FF2B5EF4-FFF2-40B4-BE49-F238E27FC236}">
                    <a16:creationId xmlns:a16="http://schemas.microsoft.com/office/drawing/2014/main" id="{DE80D93A-1CD0-4122-A3B2-BF6421A4F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5834" y="5448583"/>
                <a:ext cx="12435" cy="124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6" y="4"/>
                  </a:cxn>
                  <a:cxn ang="0">
                    <a:pos x="5" y="5"/>
                  </a:cxn>
                  <a:cxn ang="0">
                    <a:pos x="5" y="6"/>
                  </a:cxn>
                  <a:cxn ang="0">
                    <a:pos x="2" y="5"/>
                  </a:cxn>
                  <a:cxn ang="0">
                    <a:pos x="1" y="4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5" y="5"/>
                    </a:lnTo>
                    <a:lnTo>
                      <a:pt x="5" y="6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222">
                <a:extLst>
                  <a:ext uri="{FF2B5EF4-FFF2-40B4-BE49-F238E27FC236}">
                    <a16:creationId xmlns:a16="http://schemas.microsoft.com/office/drawing/2014/main" id="{B199678B-9538-416C-A34F-03135CF70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2256" y="5334590"/>
                <a:ext cx="29015" cy="10364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9" y="0"/>
                  </a:cxn>
                  <a:cxn ang="0">
                    <a:pos x="14" y="2"/>
                  </a:cxn>
                  <a:cxn ang="0">
                    <a:pos x="9" y="5"/>
                  </a:cxn>
                  <a:cxn ang="0">
                    <a:pos x="5" y="5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6" y="0"/>
                  </a:cxn>
                </a:cxnLst>
                <a:rect l="0" t="0" r="r" b="b"/>
                <a:pathLst>
                  <a:path w="14" h="5">
                    <a:moveTo>
                      <a:pt x="6" y="0"/>
                    </a:moveTo>
                    <a:lnTo>
                      <a:pt x="9" y="0"/>
                    </a:lnTo>
                    <a:lnTo>
                      <a:pt x="14" y="2"/>
                    </a:lnTo>
                    <a:lnTo>
                      <a:pt x="9" y="5"/>
                    </a:lnTo>
                    <a:lnTo>
                      <a:pt x="5" y="5"/>
                    </a:lnTo>
                    <a:lnTo>
                      <a:pt x="0" y="2"/>
                    </a:lnTo>
                    <a:lnTo>
                      <a:pt x="4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223">
                <a:extLst>
                  <a:ext uri="{FF2B5EF4-FFF2-40B4-BE49-F238E27FC236}">
                    <a16:creationId xmlns:a16="http://schemas.microsoft.com/office/drawing/2014/main" id="{281388BF-5AE3-4683-ABCA-694F3B7D5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811" y="4692084"/>
                <a:ext cx="965809" cy="735774"/>
              </a:xfrm>
              <a:custGeom>
                <a:avLst/>
                <a:gdLst/>
                <a:ahLst/>
                <a:cxnLst>
                  <a:cxn ang="0">
                    <a:pos x="350" y="35"/>
                  </a:cxn>
                  <a:cxn ang="0">
                    <a:pos x="360" y="44"/>
                  </a:cxn>
                  <a:cxn ang="0">
                    <a:pos x="373" y="69"/>
                  </a:cxn>
                  <a:cxn ang="0">
                    <a:pos x="405" y="112"/>
                  </a:cxn>
                  <a:cxn ang="0">
                    <a:pos x="419" y="135"/>
                  </a:cxn>
                  <a:cxn ang="0">
                    <a:pos x="441" y="159"/>
                  </a:cxn>
                  <a:cxn ang="0">
                    <a:pos x="465" y="200"/>
                  </a:cxn>
                  <a:cxn ang="0">
                    <a:pos x="460" y="252"/>
                  </a:cxn>
                  <a:cxn ang="0">
                    <a:pos x="444" y="278"/>
                  </a:cxn>
                  <a:cxn ang="0">
                    <a:pos x="426" y="325"/>
                  </a:cxn>
                  <a:cxn ang="0">
                    <a:pos x="389" y="347"/>
                  </a:cxn>
                  <a:cxn ang="0">
                    <a:pos x="365" y="342"/>
                  </a:cxn>
                  <a:cxn ang="0">
                    <a:pos x="355" y="350"/>
                  </a:cxn>
                  <a:cxn ang="0">
                    <a:pos x="317" y="341"/>
                  </a:cxn>
                  <a:cxn ang="0">
                    <a:pos x="301" y="307"/>
                  </a:cxn>
                  <a:cxn ang="0">
                    <a:pos x="288" y="308"/>
                  </a:cxn>
                  <a:cxn ang="0">
                    <a:pos x="287" y="292"/>
                  </a:cxn>
                  <a:cxn ang="0">
                    <a:pos x="278" y="305"/>
                  </a:cxn>
                  <a:cxn ang="0">
                    <a:pos x="281" y="291"/>
                  </a:cxn>
                  <a:cxn ang="0">
                    <a:pos x="263" y="296"/>
                  </a:cxn>
                  <a:cxn ang="0">
                    <a:pos x="250" y="288"/>
                  </a:cxn>
                  <a:cxn ang="0">
                    <a:pos x="219" y="258"/>
                  </a:cxn>
                  <a:cxn ang="0">
                    <a:pos x="175" y="262"/>
                  </a:cxn>
                  <a:cxn ang="0">
                    <a:pos x="123" y="277"/>
                  </a:cxn>
                  <a:cxn ang="0">
                    <a:pos x="86" y="287"/>
                  </a:cxn>
                  <a:cxn ang="0">
                    <a:pos x="56" y="300"/>
                  </a:cxn>
                  <a:cxn ang="0">
                    <a:pos x="18" y="287"/>
                  </a:cxn>
                  <a:cxn ang="0">
                    <a:pos x="26" y="276"/>
                  </a:cxn>
                  <a:cxn ang="0">
                    <a:pos x="16" y="232"/>
                  </a:cxn>
                  <a:cxn ang="0">
                    <a:pos x="0" y="194"/>
                  </a:cxn>
                  <a:cxn ang="0">
                    <a:pos x="5" y="186"/>
                  </a:cxn>
                  <a:cxn ang="0">
                    <a:pos x="1" y="163"/>
                  </a:cxn>
                  <a:cxn ang="0">
                    <a:pos x="6" y="139"/>
                  </a:cxn>
                  <a:cxn ang="0">
                    <a:pos x="46" y="117"/>
                  </a:cxn>
                  <a:cxn ang="0">
                    <a:pos x="99" y="96"/>
                  </a:cxn>
                  <a:cxn ang="0">
                    <a:pos x="111" y="76"/>
                  </a:cxn>
                  <a:cxn ang="0">
                    <a:pos x="117" y="68"/>
                  </a:cxn>
                  <a:cxn ang="0">
                    <a:pos x="134" y="53"/>
                  </a:cxn>
                  <a:cxn ang="0">
                    <a:pos x="158" y="38"/>
                  </a:cxn>
                  <a:cxn ang="0">
                    <a:pos x="171" y="52"/>
                  </a:cxn>
                  <a:cxn ang="0">
                    <a:pos x="187" y="49"/>
                  </a:cxn>
                  <a:cxn ang="0">
                    <a:pos x="192" y="28"/>
                  </a:cxn>
                  <a:cxn ang="0">
                    <a:pos x="218" y="19"/>
                  </a:cxn>
                  <a:cxn ang="0">
                    <a:pos x="219" y="13"/>
                  </a:cxn>
                  <a:cxn ang="0">
                    <a:pos x="252" y="18"/>
                  </a:cxn>
                  <a:cxn ang="0">
                    <a:pos x="271" y="20"/>
                  </a:cxn>
                  <a:cxn ang="0">
                    <a:pos x="266" y="28"/>
                  </a:cxn>
                  <a:cxn ang="0">
                    <a:pos x="258" y="53"/>
                  </a:cxn>
                  <a:cxn ang="0">
                    <a:pos x="268" y="58"/>
                  </a:cxn>
                  <a:cxn ang="0">
                    <a:pos x="302" y="77"/>
                  </a:cxn>
                  <a:cxn ang="0">
                    <a:pos x="318" y="82"/>
                  </a:cxn>
                  <a:cxn ang="0">
                    <a:pos x="332" y="12"/>
                  </a:cxn>
                </a:cxnLst>
                <a:rect l="0" t="0" r="r" b="b"/>
                <a:pathLst>
                  <a:path w="466" h="355">
                    <a:moveTo>
                      <a:pt x="341" y="0"/>
                    </a:moveTo>
                    <a:lnTo>
                      <a:pt x="343" y="10"/>
                    </a:lnTo>
                    <a:lnTo>
                      <a:pt x="347" y="19"/>
                    </a:lnTo>
                    <a:lnTo>
                      <a:pt x="350" y="27"/>
                    </a:lnTo>
                    <a:lnTo>
                      <a:pt x="350" y="35"/>
                    </a:lnTo>
                    <a:lnTo>
                      <a:pt x="351" y="38"/>
                    </a:lnTo>
                    <a:lnTo>
                      <a:pt x="351" y="41"/>
                    </a:lnTo>
                    <a:lnTo>
                      <a:pt x="353" y="43"/>
                    </a:lnTo>
                    <a:lnTo>
                      <a:pt x="356" y="44"/>
                    </a:lnTo>
                    <a:lnTo>
                      <a:pt x="360" y="44"/>
                    </a:lnTo>
                    <a:lnTo>
                      <a:pt x="365" y="47"/>
                    </a:lnTo>
                    <a:lnTo>
                      <a:pt x="367" y="47"/>
                    </a:lnTo>
                    <a:lnTo>
                      <a:pt x="371" y="53"/>
                    </a:lnTo>
                    <a:lnTo>
                      <a:pt x="372" y="62"/>
                    </a:lnTo>
                    <a:lnTo>
                      <a:pt x="373" y="69"/>
                    </a:lnTo>
                    <a:lnTo>
                      <a:pt x="378" y="83"/>
                    </a:lnTo>
                    <a:lnTo>
                      <a:pt x="383" y="96"/>
                    </a:lnTo>
                    <a:lnTo>
                      <a:pt x="389" y="102"/>
                    </a:lnTo>
                    <a:lnTo>
                      <a:pt x="396" y="107"/>
                    </a:lnTo>
                    <a:lnTo>
                      <a:pt x="405" y="112"/>
                    </a:lnTo>
                    <a:lnTo>
                      <a:pt x="411" y="117"/>
                    </a:lnTo>
                    <a:lnTo>
                      <a:pt x="414" y="121"/>
                    </a:lnTo>
                    <a:lnTo>
                      <a:pt x="416" y="126"/>
                    </a:lnTo>
                    <a:lnTo>
                      <a:pt x="417" y="131"/>
                    </a:lnTo>
                    <a:lnTo>
                      <a:pt x="419" y="135"/>
                    </a:lnTo>
                    <a:lnTo>
                      <a:pt x="424" y="140"/>
                    </a:lnTo>
                    <a:lnTo>
                      <a:pt x="426" y="141"/>
                    </a:lnTo>
                    <a:lnTo>
                      <a:pt x="432" y="141"/>
                    </a:lnTo>
                    <a:lnTo>
                      <a:pt x="435" y="151"/>
                    </a:lnTo>
                    <a:lnTo>
                      <a:pt x="441" y="159"/>
                    </a:lnTo>
                    <a:lnTo>
                      <a:pt x="449" y="165"/>
                    </a:lnTo>
                    <a:lnTo>
                      <a:pt x="455" y="171"/>
                    </a:lnTo>
                    <a:lnTo>
                      <a:pt x="455" y="173"/>
                    </a:lnTo>
                    <a:lnTo>
                      <a:pt x="461" y="185"/>
                    </a:lnTo>
                    <a:lnTo>
                      <a:pt x="465" y="200"/>
                    </a:lnTo>
                    <a:lnTo>
                      <a:pt x="466" y="215"/>
                    </a:lnTo>
                    <a:lnTo>
                      <a:pt x="465" y="225"/>
                    </a:lnTo>
                    <a:lnTo>
                      <a:pt x="464" y="234"/>
                    </a:lnTo>
                    <a:lnTo>
                      <a:pt x="460" y="240"/>
                    </a:lnTo>
                    <a:lnTo>
                      <a:pt x="460" y="252"/>
                    </a:lnTo>
                    <a:lnTo>
                      <a:pt x="459" y="254"/>
                    </a:lnTo>
                    <a:lnTo>
                      <a:pt x="459" y="257"/>
                    </a:lnTo>
                    <a:lnTo>
                      <a:pt x="458" y="258"/>
                    </a:lnTo>
                    <a:lnTo>
                      <a:pt x="456" y="261"/>
                    </a:lnTo>
                    <a:lnTo>
                      <a:pt x="444" y="278"/>
                    </a:lnTo>
                    <a:lnTo>
                      <a:pt x="437" y="288"/>
                    </a:lnTo>
                    <a:lnTo>
                      <a:pt x="434" y="300"/>
                    </a:lnTo>
                    <a:lnTo>
                      <a:pt x="429" y="312"/>
                    </a:lnTo>
                    <a:lnTo>
                      <a:pt x="426" y="326"/>
                    </a:lnTo>
                    <a:lnTo>
                      <a:pt x="426" y="325"/>
                    </a:lnTo>
                    <a:lnTo>
                      <a:pt x="422" y="332"/>
                    </a:lnTo>
                    <a:lnTo>
                      <a:pt x="415" y="336"/>
                    </a:lnTo>
                    <a:lnTo>
                      <a:pt x="406" y="340"/>
                    </a:lnTo>
                    <a:lnTo>
                      <a:pt x="396" y="342"/>
                    </a:lnTo>
                    <a:lnTo>
                      <a:pt x="389" y="347"/>
                    </a:lnTo>
                    <a:lnTo>
                      <a:pt x="385" y="355"/>
                    </a:lnTo>
                    <a:lnTo>
                      <a:pt x="381" y="352"/>
                    </a:lnTo>
                    <a:lnTo>
                      <a:pt x="373" y="349"/>
                    </a:lnTo>
                    <a:lnTo>
                      <a:pt x="367" y="345"/>
                    </a:lnTo>
                    <a:lnTo>
                      <a:pt x="365" y="342"/>
                    </a:lnTo>
                    <a:lnTo>
                      <a:pt x="361" y="344"/>
                    </a:lnTo>
                    <a:lnTo>
                      <a:pt x="360" y="345"/>
                    </a:lnTo>
                    <a:lnTo>
                      <a:pt x="357" y="346"/>
                    </a:lnTo>
                    <a:lnTo>
                      <a:pt x="356" y="349"/>
                    </a:lnTo>
                    <a:lnTo>
                      <a:pt x="355" y="350"/>
                    </a:lnTo>
                    <a:lnTo>
                      <a:pt x="352" y="351"/>
                    </a:lnTo>
                    <a:lnTo>
                      <a:pt x="348" y="351"/>
                    </a:lnTo>
                    <a:lnTo>
                      <a:pt x="338" y="350"/>
                    </a:lnTo>
                    <a:lnTo>
                      <a:pt x="327" y="346"/>
                    </a:lnTo>
                    <a:lnTo>
                      <a:pt x="317" y="341"/>
                    </a:lnTo>
                    <a:lnTo>
                      <a:pt x="309" y="334"/>
                    </a:lnTo>
                    <a:lnTo>
                      <a:pt x="307" y="324"/>
                    </a:lnTo>
                    <a:lnTo>
                      <a:pt x="304" y="316"/>
                    </a:lnTo>
                    <a:lnTo>
                      <a:pt x="302" y="312"/>
                    </a:lnTo>
                    <a:lnTo>
                      <a:pt x="301" y="307"/>
                    </a:lnTo>
                    <a:lnTo>
                      <a:pt x="301" y="306"/>
                    </a:lnTo>
                    <a:lnTo>
                      <a:pt x="298" y="307"/>
                    </a:lnTo>
                    <a:lnTo>
                      <a:pt x="296" y="307"/>
                    </a:lnTo>
                    <a:lnTo>
                      <a:pt x="292" y="308"/>
                    </a:lnTo>
                    <a:lnTo>
                      <a:pt x="288" y="308"/>
                    </a:lnTo>
                    <a:lnTo>
                      <a:pt x="291" y="303"/>
                    </a:lnTo>
                    <a:lnTo>
                      <a:pt x="291" y="297"/>
                    </a:lnTo>
                    <a:lnTo>
                      <a:pt x="288" y="292"/>
                    </a:lnTo>
                    <a:lnTo>
                      <a:pt x="287" y="291"/>
                    </a:lnTo>
                    <a:lnTo>
                      <a:pt x="287" y="292"/>
                    </a:lnTo>
                    <a:lnTo>
                      <a:pt x="286" y="295"/>
                    </a:lnTo>
                    <a:lnTo>
                      <a:pt x="286" y="296"/>
                    </a:lnTo>
                    <a:lnTo>
                      <a:pt x="283" y="298"/>
                    </a:lnTo>
                    <a:lnTo>
                      <a:pt x="282" y="301"/>
                    </a:lnTo>
                    <a:lnTo>
                      <a:pt x="278" y="305"/>
                    </a:lnTo>
                    <a:lnTo>
                      <a:pt x="274" y="305"/>
                    </a:lnTo>
                    <a:lnTo>
                      <a:pt x="272" y="302"/>
                    </a:lnTo>
                    <a:lnTo>
                      <a:pt x="272" y="301"/>
                    </a:lnTo>
                    <a:lnTo>
                      <a:pt x="277" y="297"/>
                    </a:lnTo>
                    <a:lnTo>
                      <a:pt x="281" y="291"/>
                    </a:lnTo>
                    <a:lnTo>
                      <a:pt x="283" y="276"/>
                    </a:lnTo>
                    <a:lnTo>
                      <a:pt x="283" y="271"/>
                    </a:lnTo>
                    <a:lnTo>
                      <a:pt x="277" y="278"/>
                    </a:lnTo>
                    <a:lnTo>
                      <a:pt x="271" y="288"/>
                    </a:lnTo>
                    <a:lnTo>
                      <a:pt x="263" y="296"/>
                    </a:lnTo>
                    <a:lnTo>
                      <a:pt x="257" y="300"/>
                    </a:lnTo>
                    <a:lnTo>
                      <a:pt x="256" y="300"/>
                    </a:lnTo>
                    <a:lnTo>
                      <a:pt x="254" y="298"/>
                    </a:lnTo>
                    <a:lnTo>
                      <a:pt x="254" y="292"/>
                    </a:lnTo>
                    <a:lnTo>
                      <a:pt x="250" y="288"/>
                    </a:lnTo>
                    <a:lnTo>
                      <a:pt x="247" y="282"/>
                    </a:lnTo>
                    <a:lnTo>
                      <a:pt x="242" y="273"/>
                    </a:lnTo>
                    <a:lnTo>
                      <a:pt x="239" y="268"/>
                    </a:lnTo>
                    <a:lnTo>
                      <a:pt x="230" y="262"/>
                    </a:lnTo>
                    <a:lnTo>
                      <a:pt x="219" y="258"/>
                    </a:lnTo>
                    <a:lnTo>
                      <a:pt x="207" y="257"/>
                    </a:lnTo>
                    <a:lnTo>
                      <a:pt x="195" y="256"/>
                    </a:lnTo>
                    <a:lnTo>
                      <a:pt x="187" y="257"/>
                    </a:lnTo>
                    <a:lnTo>
                      <a:pt x="180" y="259"/>
                    </a:lnTo>
                    <a:lnTo>
                      <a:pt x="175" y="262"/>
                    </a:lnTo>
                    <a:lnTo>
                      <a:pt x="169" y="264"/>
                    </a:lnTo>
                    <a:lnTo>
                      <a:pt x="158" y="267"/>
                    </a:lnTo>
                    <a:lnTo>
                      <a:pt x="138" y="269"/>
                    </a:lnTo>
                    <a:lnTo>
                      <a:pt x="129" y="272"/>
                    </a:lnTo>
                    <a:lnTo>
                      <a:pt x="123" y="277"/>
                    </a:lnTo>
                    <a:lnTo>
                      <a:pt x="119" y="286"/>
                    </a:lnTo>
                    <a:lnTo>
                      <a:pt x="107" y="287"/>
                    </a:lnTo>
                    <a:lnTo>
                      <a:pt x="95" y="288"/>
                    </a:lnTo>
                    <a:lnTo>
                      <a:pt x="92" y="287"/>
                    </a:lnTo>
                    <a:lnTo>
                      <a:pt x="86" y="287"/>
                    </a:lnTo>
                    <a:lnTo>
                      <a:pt x="84" y="288"/>
                    </a:lnTo>
                    <a:lnTo>
                      <a:pt x="82" y="288"/>
                    </a:lnTo>
                    <a:lnTo>
                      <a:pt x="74" y="291"/>
                    </a:lnTo>
                    <a:lnTo>
                      <a:pt x="65" y="296"/>
                    </a:lnTo>
                    <a:lnTo>
                      <a:pt x="56" y="300"/>
                    </a:lnTo>
                    <a:lnTo>
                      <a:pt x="45" y="302"/>
                    </a:lnTo>
                    <a:lnTo>
                      <a:pt x="37" y="301"/>
                    </a:lnTo>
                    <a:lnTo>
                      <a:pt x="28" y="297"/>
                    </a:lnTo>
                    <a:lnTo>
                      <a:pt x="21" y="292"/>
                    </a:lnTo>
                    <a:lnTo>
                      <a:pt x="18" y="287"/>
                    </a:lnTo>
                    <a:lnTo>
                      <a:pt x="18" y="285"/>
                    </a:lnTo>
                    <a:lnTo>
                      <a:pt x="20" y="282"/>
                    </a:lnTo>
                    <a:lnTo>
                      <a:pt x="22" y="281"/>
                    </a:lnTo>
                    <a:lnTo>
                      <a:pt x="23" y="278"/>
                    </a:lnTo>
                    <a:lnTo>
                      <a:pt x="26" y="276"/>
                    </a:lnTo>
                    <a:lnTo>
                      <a:pt x="27" y="273"/>
                    </a:lnTo>
                    <a:lnTo>
                      <a:pt x="27" y="269"/>
                    </a:lnTo>
                    <a:lnTo>
                      <a:pt x="26" y="258"/>
                    </a:lnTo>
                    <a:lnTo>
                      <a:pt x="22" y="251"/>
                    </a:lnTo>
                    <a:lnTo>
                      <a:pt x="16" y="232"/>
                    </a:lnTo>
                    <a:lnTo>
                      <a:pt x="15" y="223"/>
                    </a:lnTo>
                    <a:lnTo>
                      <a:pt x="12" y="214"/>
                    </a:lnTo>
                    <a:lnTo>
                      <a:pt x="8" y="204"/>
                    </a:lnTo>
                    <a:lnTo>
                      <a:pt x="7" y="202"/>
                    </a:lnTo>
                    <a:lnTo>
                      <a:pt x="0" y="194"/>
                    </a:lnTo>
                    <a:lnTo>
                      <a:pt x="0" y="189"/>
                    </a:lnTo>
                    <a:lnTo>
                      <a:pt x="1" y="188"/>
                    </a:lnTo>
                    <a:lnTo>
                      <a:pt x="1" y="186"/>
                    </a:lnTo>
                    <a:lnTo>
                      <a:pt x="2" y="184"/>
                    </a:lnTo>
                    <a:lnTo>
                      <a:pt x="5" y="186"/>
                    </a:lnTo>
                    <a:lnTo>
                      <a:pt x="6" y="189"/>
                    </a:lnTo>
                    <a:lnTo>
                      <a:pt x="6" y="184"/>
                    </a:lnTo>
                    <a:lnTo>
                      <a:pt x="5" y="178"/>
                    </a:lnTo>
                    <a:lnTo>
                      <a:pt x="2" y="171"/>
                    </a:lnTo>
                    <a:lnTo>
                      <a:pt x="1" y="163"/>
                    </a:lnTo>
                    <a:lnTo>
                      <a:pt x="1" y="137"/>
                    </a:lnTo>
                    <a:lnTo>
                      <a:pt x="2" y="136"/>
                    </a:lnTo>
                    <a:lnTo>
                      <a:pt x="5" y="135"/>
                    </a:lnTo>
                    <a:lnTo>
                      <a:pt x="6" y="135"/>
                    </a:lnTo>
                    <a:lnTo>
                      <a:pt x="6" y="139"/>
                    </a:lnTo>
                    <a:lnTo>
                      <a:pt x="13" y="135"/>
                    </a:lnTo>
                    <a:lnTo>
                      <a:pt x="22" y="129"/>
                    </a:lnTo>
                    <a:lnTo>
                      <a:pt x="27" y="124"/>
                    </a:lnTo>
                    <a:lnTo>
                      <a:pt x="35" y="120"/>
                    </a:lnTo>
                    <a:lnTo>
                      <a:pt x="46" y="117"/>
                    </a:lnTo>
                    <a:lnTo>
                      <a:pt x="55" y="116"/>
                    </a:lnTo>
                    <a:lnTo>
                      <a:pt x="65" y="113"/>
                    </a:lnTo>
                    <a:lnTo>
                      <a:pt x="77" y="110"/>
                    </a:lnTo>
                    <a:lnTo>
                      <a:pt x="90" y="103"/>
                    </a:lnTo>
                    <a:lnTo>
                      <a:pt x="99" y="96"/>
                    </a:lnTo>
                    <a:lnTo>
                      <a:pt x="102" y="88"/>
                    </a:lnTo>
                    <a:lnTo>
                      <a:pt x="102" y="78"/>
                    </a:lnTo>
                    <a:lnTo>
                      <a:pt x="105" y="73"/>
                    </a:lnTo>
                    <a:lnTo>
                      <a:pt x="107" y="71"/>
                    </a:lnTo>
                    <a:lnTo>
                      <a:pt x="111" y="76"/>
                    </a:lnTo>
                    <a:lnTo>
                      <a:pt x="114" y="79"/>
                    </a:lnTo>
                    <a:lnTo>
                      <a:pt x="116" y="78"/>
                    </a:lnTo>
                    <a:lnTo>
                      <a:pt x="116" y="76"/>
                    </a:lnTo>
                    <a:lnTo>
                      <a:pt x="117" y="73"/>
                    </a:lnTo>
                    <a:lnTo>
                      <a:pt x="117" y="68"/>
                    </a:lnTo>
                    <a:lnTo>
                      <a:pt x="119" y="66"/>
                    </a:lnTo>
                    <a:lnTo>
                      <a:pt x="126" y="69"/>
                    </a:lnTo>
                    <a:lnTo>
                      <a:pt x="128" y="62"/>
                    </a:lnTo>
                    <a:lnTo>
                      <a:pt x="131" y="57"/>
                    </a:lnTo>
                    <a:lnTo>
                      <a:pt x="134" y="53"/>
                    </a:lnTo>
                    <a:lnTo>
                      <a:pt x="136" y="47"/>
                    </a:lnTo>
                    <a:lnTo>
                      <a:pt x="143" y="46"/>
                    </a:lnTo>
                    <a:lnTo>
                      <a:pt x="148" y="43"/>
                    </a:lnTo>
                    <a:lnTo>
                      <a:pt x="153" y="39"/>
                    </a:lnTo>
                    <a:lnTo>
                      <a:pt x="158" y="38"/>
                    </a:lnTo>
                    <a:lnTo>
                      <a:pt x="161" y="39"/>
                    </a:lnTo>
                    <a:lnTo>
                      <a:pt x="164" y="41"/>
                    </a:lnTo>
                    <a:lnTo>
                      <a:pt x="166" y="43"/>
                    </a:lnTo>
                    <a:lnTo>
                      <a:pt x="170" y="54"/>
                    </a:lnTo>
                    <a:lnTo>
                      <a:pt x="171" y="52"/>
                    </a:lnTo>
                    <a:lnTo>
                      <a:pt x="176" y="49"/>
                    </a:lnTo>
                    <a:lnTo>
                      <a:pt x="180" y="49"/>
                    </a:lnTo>
                    <a:lnTo>
                      <a:pt x="183" y="51"/>
                    </a:lnTo>
                    <a:lnTo>
                      <a:pt x="185" y="53"/>
                    </a:lnTo>
                    <a:lnTo>
                      <a:pt x="187" y="49"/>
                    </a:lnTo>
                    <a:lnTo>
                      <a:pt x="187" y="39"/>
                    </a:lnTo>
                    <a:lnTo>
                      <a:pt x="188" y="37"/>
                    </a:lnTo>
                    <a:lnTo>
                      <a:pt x="190" y="34"/>
                    </a:lnTo>
                    <a:lnTo>
                      <a:pt x="192" y="32"/>
                    </a:lnTo>
                    <a:lnTo>
                      <a:pt x="192" y="28"/>
                    </a:lnTo>
                    <a:lnTo>
                      <a:pt x="194" y="24"/>
                    </a:lnTo>
                    <a:lnTo>
                      <a:pt x="200" y="22"/>
                    </a:lnTo>
                    <a:lnTo>
                      <a:pt x="209" y="20"/>
                    </a:lnTo>
                    <a:lnTo>
                      <a:pt x="215" y="19"/>
                    </a:lnTo>
                    <a:lnTo>
                      <a:pt x="218" y="19"/>
                    </a:lnTo>
                    <a:lnTo>
                      <a:pt x="219" y="18"/>
                    </a:lnTo>
                    <a:lnTo>
                      <a:pt x="222" y="17"/>
                    </a:lnTo>
                    <a:lnTo>
                      <a:pt x="223" y="17"/>
                    </a:lnTo>
                    <a:lnTo>
                      <a:pt x="222" y="14"/>
                    </a:lnTo>
                    <a:lnTo>
                      <a:pt x="219" y="13"/>
                    </a:lnTo>
                    <a:lnTo>
                      <a:pt x="215" y="9"/>
                    </a:lnTo>
                    <a:lnTo>
                      <a:pt x="215" y="7"/>
                    </a:lnTo>
                    <a:lnTo>
                      <a:pt x="228" y="13"/>
                    </a:lnTo>
                    <a:lnTo>
                      <a:pt x="239" y="17"/>
                    </a:lnTo>
                    <a:lnTo>
                      <a:pt x="252" y="18"/>
                    </a:lnTo>
                    <a:lnTo>
                      <a:pt x="256" y="18"/>
                    </a:lnTo>
                    <a:lnTo>
                      <a:pt x="261" y="15"/>
                    </a:lnTo>
                    <a:lnTo>
                      <a:pt x="264" y="15"/>
                    </a:lnTo>
                    <a:lnTo>
                      <a:pt x="267" y="17"/>
                    </a:lnTo>
                    <a:lnTo>
                      <a:pt x="271" y="20"/>
                    </a:lnTo>
                    <a:lnTo>
                      <a:pt x="272" y="23"/>
                    </a:lnTo>
                    <a:lnTo>
                      <a:pt x="272" y="25"/>
                    </a:lnTo>
                    <a:lnTo>
                      <a:pt x="271" y="27"/>
                    </a:lnTo>
                    <a:lnTo>
                      <a:pt x="268" y="28"/>
                    </a:lnTo>
                    <a:lnTo>
                      <a:pt x="266" y="28"/>
                    </a:lnTo>
                    <a:lnTo>
                      <a:pt x="264" y="29"/>
                    </a:lnTo>
                    <a:lnTo>
                      <a:pt x="262" y="30"/>
                    </a:lnTo>
                    <a:lnTo>
                      <a:pt x="257" y="51"/>
                    </a:lnTo>
                    <a:lnTo>
                      <a:pt x="257" y="52"/>
                    </a:lnTo>
                    <a:lnTo>
                      <a:pt x="258" y="53"/>
                    </a:lnTo>
                    <a:lnTo>
                      <a:pt x="262" y="53"/>
                    </a:lnTo>
                    <a:lnTo>
                      <a:pt x="264" y="54"/>
                    </a:lnTo>
                    <a:lnTo>
                      <a:pt x="266" y="54"/>
                    </a:lnTo>
                    <a:lnTo>
                      <a:pt x="267" y="56"/>
                    </a:lnTo>
                    <a:lnTo>
                      <a:pt x="268" y="58"/>
                    </a:lnTo>
                    <a:lnTo>
                      <a:pt x="268" y="62"/>
                    </a:lnTo>
                    <a:lnTo>
                      <a:pt x="269" y="63"/>
                    </a:lnTo>
                    <a:lnTo>
                      <a:pt x="297" y="73"/>
                    </a:lnTo>
                    <a:lnTo>
                      <a:pt x="299" y="74"/>
                    </a:lnTo>
                    <a:lnTo>
                      <a:pt x="302" y="77"/>
                    </a:lnTo>
                    <a:lnTo>
                      <a:pt x="303" y="79"/>
                    </a:lnTo>
                    <a:lnTo>
                      <a:pt x="306" y="82"/>
                    </a:lnTo>
                    <a:lnTo>
                      <a:pt x="308" y="83"/>
                    </a:lnTo>
                    <a:lnTo>
                      <a:pt x="312" y="85"/>
                    </a:lnTo>
                    <a:lnTo>
                      <a:pt x="318" y="82"/>
                    </a:lnTo>
                    <a:lnTo>
                      <a:pt x="323" y="76"/>
                    </a:lnTo>
                    <a:lnTo>
                      <a:pt x="328" y="58"/>
                    </a:lnTo>
                    <a:lnTo>
                      <a:pt x="330" y="51"/>
                    </a:lnTo>
                    <a:lnTo>
                      <a:pt x="330" y="14"/>
                    </a:lnTo>
                    <a:lnTo>
                      <a:pt x="332" y="12"/>
                    </a:lnTo>
                    <a:lnTo>
                      <a:pt x="336" y="4"/>
                    </a:lnTo>
                    <a:lnTo>
                      <a:pt x="338" y="3"/>
                    </a:lnTo>
                    <a:lnTo>
                      <a:pt x="3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224">
                <a:extLst>
                  <a:ext uri="{FF2B5EF4-FFF2-40B4-BE49-F238E27FC236}">
                    <a16:creationId xmlns:a16="http://schemas.microsoft.com/office/drawing/2014/main" id="{4918EC26-9EBE-4FF0-8C96-E98CBA68D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9357" y="5471381"/>
                <a:ext cx="184457" cy="180317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72" y="2"/>
                  </a:cxn>
                  <a:cxn ang="0">
                    <a:pos x="74" y="4"/>
                  </a:cxn>
                  <a:cxn ang="0">
                    <a:pos x="74" y="8"/>
                  </a:cxn>
                  <a:cxn ang="0">
                    <a:pos x="76" y="9"/>
                  </a:cxn>
                  <a:cxn ang="0">
                    <a:pos x="77" y="9"/>
                  </a:cxn>
                  <a:cxn ang="0">
                    <a:pos x="84" y="5"/>
                  </a:cxn>
                  <a:cxn ang="0">
                    <a:pos x="87" y="8"/>
                  </a:cxn>
                  <a:cxn ang="0">
                    <a:pos x="88" y="12"/>
                  </a:cxn>
                  <a:cxn ang="0">
                    <a:pos x="89" y="14"/>
                  </a:cxn>
                  <a:cxn ang="0">
                    <a:pos x="83" y="27"/>
                  </a:cxn>
                  <a:cxn ang="0">
                    <a:pos x="78" y="32"/>
                  </a:cxn>
                  <a:cxn ang="0">
                    <a:pos x="73" y="34"/>
                  </a:cxn>
                  <a:cxn ang="0">
                    <a:pos x="73" y="47"/>
                  </a:cxn>
                  <a:cxn ang="0">
                    <a:pos x="68" y="47"/>
                  </a:cxn>
                  <a:cxn ang="0">
                    <a:pos x="64" y="48"/>
                  </a:cxn>
                  <a:cxn ang="0">
                    <a:pos x="58" y="48"/>
                  </a:cxn>
                  <a:cxn ang="0">
                    <a:pos x="57" y="53"/>
                  </a:cxn>
                  <a:cxn ang="0">
                    <a:pos x="49" y="68"/>
                  </a:cxn>
                  <a:cxn ang="0">
                    <a:pos x="47" y="75"/>
                  </a:cxn>
                  <a:cxn ang="0">
                    <a:pos x="46" y="77"/>
                  </a:cxn>
                  <a:cxn ang="0">
                    <a:pos x="43" y="80"/>
                  </a:cxn>
                  <a:cxn ang="0">
                    <a:pos x="39" y="82"/>
                  </a:cxn>
                  <a:cxn ang="0">
                    <a:pos x="37" y="85"/>
                  </a:cxn>
                  <a:cxn ang="0">
                    <a:pos x="33" y="86"/>
                  </a:cxn>
                  <a:cxn ang="0">
                    <a:pos x="30" y="87"/>
                  </a:cxn>
                  <a:cxn ang="0">
                    <a:pos x="29" y="87"/>
                  </a:cxn>
                  <a:cxn ang="0">
                    <a:pos x="24" y="85"/>
                  </a:cxn>
                  <a:cxn ang="0">
                    <a:pos x="20" y="85"/>
                  </a:cxn>
                  <a:cxn ang="0">
                    <a:pos x="18" y="83"/>
                  </a:cxn>
                  <a:cxn ang="0">
                    <a:pos x="14" y="82"/>
                  </a:cxn>
                  <a:cxn ang="0">
                    <a:pos x="12" y="81"/>
                  </a:cxn>
                  <a:cxn ang="0">
                    <a:pos x="8" y="80"/>
                  </a:cxn>
                  <a:cxn ang="0">
                    <a:pos x="5" y="78"/>
                  </a:cxn>
                  <a:cxn ang="0">
                    <a:pos x="4" y="78"/>
                  </a:cxn>
                  <a:cxn ang="0">
                    <a:pos x="3" y="77"/>
                  </a:cxn>
                  <a:cxn ang="0">
                    <a:pos x="2" y="77"/>
                  </a:cxn>
                  <a:cxn ang="0">
                    <a:pos x="0" y="76"/>
                  </a:cxn>
                  <a:cxn ang="0">
                    <a:pos x="3" y="68"/>
                  </a:cxn>
                  <a:cxn ang="0">
                    <a:pos x="7" y="63"/>
                  </a:cxn>
                  <a:cxn ang="0">
                    <a:pos x="13" y="58"/>
                  </a:cxn>
                  <a:cxn ang="0">
                    <a:pos x="17" y="53"/>
                  </a:cxn>
                  <a:cxn ang="0">
                    <a:pos x="18" y="51"/>
                  </a:cxn>
                  <a:cxn ang="0">
                    <a:pos x="22" y="47"/>
                  </a:cxn>
                  <a:cxn ang="0">
                    <a:pos x="24" y="47"/>
                  </a:cxn>
                  <a:cxn ang="0">
                    <a:pos x="32" y="44"/>
                  </a:cxn>
                  <a:cxn ang="0">
                    <a:pos x="39" y="38"/>
                  </a:cxn>
                  <a:cxn ang="0">
                    <a:pos x="47" y="34"/>
                  </a:cxn>
                  <a:cxn ang="0">
                    <a:pos x="49" y="32"/>
                  </a:cxn>
                  <a:cxn ang="0">
                    <a:pos x="51" y="29"/>
                  </a:cxn>
                  <a:cxn ang="0">
                    <a:pos x="52" y="28"/>
                  </a:cxn>
                  <a:cxn ang="0">
                    <a:pos x="53" y="25"/>
                  </a:cxn>
                  <a:cxn ang="0">
                    <a:pos x="54" y="24"/>
                  </a:cxn>
                  <a:cxn ang="0">
                    <a:pos x="54" y="20"/>
                  </a:cxn>
                  <a:cxn ang="0">
                    <a:pos x="58" y="17"/>
                  </a:cxn>
                  <a:cxn ang="0">
                    <a:pos x="61" y="17"/>
                  </a:cxn>
                  <a:cxn ang="0">
                    <a:pos x="62" y="15"/>
                  </a:cxn>
                  <a:cxn ang="0">
                    <a:pos x="62" y="13"/>
                  </a:cxn>
                  <a:cxn ang="0">
                    <a:pos x="63" y="9"/>
                  </a:cxn>
                  <a:cxn ang="0">
                    <a:pos x="64" y="7"/>
                  </a:cxn>
                  <a:cxn ang="0">
                    <a:pos x="69" y="2"/>
                  </a:cxn>
                  <a:cxn ang="0">
                    <a:pos x="72" y="0"/>
                  </a:cxn>
                </a:cxnLst>
                <a:rect l="0" t="0" r="r" b="b"/>
                <a:pathLst>
                  <a:path w="89" h="87">
                    <a:moveTo>
                      <a:pt x="72" y="0"/>
                    </a:moveTo>
                    <a:lnTo>
                      <a:pt x="72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6" y="9"/>
                    </a:lnTo>
                    <a:lnTo>
                      <a:pt x="77" y="9"/>
                    </a:lnTo>
                    <a:lnTo>
                      <a:pt x="84" y="5"/>
                    </a:lnTo>
                    <a:lnTo>
                      <a:pt x="87" y="8"/>
                    </a:lnTo>
                    <a:lnTo>
                      <a:pt x="88" y="12"/>
                    </a:lnTo>
                    <a:lnTo>
                      <a:pt x="89" y="14"/>
                    </a:lnTo>
                    <a:lnTo>
                      <a:pt x="83" y="27"/>
                    </a:lnTo>
                    <a:lnTo>
                      <a:pt x="78" y="32"/>
                    </a:lnTo>
                    <a:lnTo>
                      <a:pt x="73" y="34"/>
                    </a:lnTo>
                    <a:lnTo>
                      <a:pt x="73" y="47"/>
                    </a:lnTo>
                    <a:lnTo>
                      <a:pt x="68" y="47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7" y="53"/>
                    </a:lnTo>
                    <a:lnTo>
                      <a:pt x="49" y="68"/>
                    </a:lnTo>
                    <a:lnTo>
                      <a:pt x="47" y="75"/>
                    </a:lnTo>
                    <a:lnTo>
                      <a:pt x="46" y="77"/>
                    </a:lnTo>
                    <a:lnTo>
                      <a:pt x="43" y="80"/>
                    </a:lnTo>
                    <a:lnTo>
                      <a:pt x="39" y="82"/>
                    </a:lnTo>
                    <a:lnTo>
                      <a:pt x="37" y="85"/>
                    </a:lnTo>
                    <a:lnTo>
                      <a:pt x="33" y="86"/>
                    </a:lnTo>
                    <a:lnTo>
                      <a:pt x="30" y="87"/>
                    </a:lnTo>
                    <a:lnTo>
                      <a:pt x="29" y="87"/>
                    </a:lnTo>
                    <a:lnTo>
                      <a:pt x="24" y="85"/>
                    </a:lnTo>
                    <a:lnTo>
                      <a:pt x="20" y="85"/>
                    </a:lnTo>
                    <a:lnTo>
                      <a:pt x="18" y="83"/>
                    </a:lnTo>
                    <a:lnTo>
                      <a:pt x="14" y="82"/>
                    </a:lnTo>
                    <a:lnTo>
                      <a:pt x="12" y="81"/>
                    </a:lnTo>
                    <a:lnTo>
                      <a:pt x="8" y="80"/>
                    </a:lnTo>
                    <a:lnTo>
                      <a:pt x="5" y="78"/>
                    </a:lnTo>
                    <a:lnTo>
                      <a:pt x="4" y="78"/>
                    </a:lnTo>
                    <a:lnTo>
                      <a:pt x="3" y="77"/>
                    </a:lnTo>
                    <a:lnTo>
                      <a:pt x="2" y="77"/>
                    </a:lnTo>
                    <a:lnTo>
                      <a:pt x="0" y="76"/>
                    </a:lnTo>
                    <a:lnTo>
                      <a:pt x="3" y="68"/>
                    </a:lnTo>
                    <a:lnTo>
                      <a:pt x="7" y="63"/>
                    </a:lnTo>
                    <a:lnTo>
                      <a:pt x="13" y="58"/>
                    </a:lnTo>
                    <a:lnTo>
                      <a:pt x="17" y="53"/>
                    </a:lnTo>
                    <a:lnTo>
                      <a:pt x="18" y="51"/>
                    </a:lnTo>
                    <a:lnTo>
                      <a:pt x="22" y="47"/>
                    </a:lnTo>
                    <a:lnTo>
                      <a:pt x="24" y="47"/>
                    </a:lnTo>
                    <a:lnTo>
                      <a:pt x="32" y="44"/>
                    </a:lnTo>
                    <a:lnTo>
                      <a:pt x="39" y="38"/>
                    </a:lnTo>
                    <a:lnTo>
                      <a:pt x="47" y="34"/>
                    </a:lnTo>
                    <a:lnTo>
                      <a:pt x="49" y="32"/>
                    </a:lnTo>
                    <a:lnTo>
                      <a:pt x="51" y="29"/>
                    </a:lnTo>
                    <a:lnTo>
                      <a:pt x="52" y="28"/>
                    </a:lnTo>
                    <a:lnTo>
                      <a:pt x="53" y="25"/>
                    </a:lnTo>
                    <a:lnTo>
                      <a:pt x="54" y="24"/>
                    </a:lnTo>
                    <a:lnTo>
                      <a:pt x="54" y="20"/>
                    </a:lnTo>
                    <a:lnTo>
                      <a:pt x="58" y="17"/>
                    </a:lnTo>
                    <a:lnTo>
                      <a:pt x="61" y="17"/>
                    </a:lnTo>
                    <a:lnTo>
                      <a:pt x="62" y="15"/>
                    </a:lnTo>
                    <a:lnTo>
                      <a:pt x="62" y="13"/>
                    </a:lnTo>
                    <a:lnTo>
                      <a:pt x="63" y="9"/>
                    </a:lnTo>
                    <a:lnTo>
                      <a:pt x="64" y="7"/>
                    </a:lnTo>
                    <a:lnTo>
                      <a:pt x="69" y="2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225">
                <a:extLst>
                  <a:ext uri="{FF2B5EF4-FFF2-40B4-BE49-F238E27FC236}">
                    <a16:creationId xmlns:a16="http://schemas.microsoft.com/office/drawing/2014/main" id="{03AEF6C5-9220-4967-8CED-1C111BA4D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0651" y="5297281"/>
                <a:ext cx="138861" cy="198969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9" y="8"/>
                  </a:cxn>
                  <a:cxn ang="0">
                    <a:pos x="16" y="13"/>
                  </a:cxn>
                  <a:cxn ang="0">
                    <a:pos x="20" y="18"/>
                  </a:cxn>
                  <a:cxn ang="0">
                    <a:pos x="19" y="19"/>
                  </a:cxn>
                  <a:cxn ang="0">
                    <a:pos x="20" y="24"/>
                  </a:cxn>
                  <a:cxn ang="0">
                    <a:pos x="24" y="33"/>
                  </a:cxn>
                  <a:cxn ang="0">
                    <a:pos x="28" y="34"/>
                  </a:cxn>
                  <a:cxn ang="0">
                    <a:pos x="29" y="30"/>
                  </a:cxn>
                  <a:cxn ang="0">
                    <a:pos x="34" y="29"/>
                  </a:cxn>
                  <a:cxn ang="0">
                    <a:pos x="35" y="39"/>
                  </a:cxn>
                  <a:cxn ang="0">
                    <a:pos x="44" y="47"/>
                  </a:cxn>
                  <a:cxn ang="0">
                    <a:pos x="54" y="45"/>
                  </a:cxn>
                  <a:cxn ang="0">
                    <a:pos x="58" y="43"/>
                  </a:cxn>
                  <a:cxn ang="0">
                    <a:pos x="63" y="42"/>
                  </a:cxn>
                  <a:cxn ang="0">
                    <a:pos x="67" y="44"/>
                  </a:cxn>
                  <a:cxn ang="0">
                    <a:pos x="60" y="58"/>
                  </a:cxn>
                  <a:cxn ang="0">
                    <a:pos x="57" y="63"/>
                  </a:cxn>
                  <a:cxn ang="0">
                    <a:pos x="53" y="65"/>
                  </a:cxn>
                  <a:cxn ang="0">
                    <a:pos x="47" y="69"/>
                  </a:cxn>
                  <a:cxn ang="0">
                    <a:pos x="48" y="72"/>
                  </a:cxn>
                  <a:cxn ang="0">
                    <a:pos x="47" y="78"/>
                  </a:cxn>
                  <a:cxn ang="0">
                    <a:pos x="42" y="86"/>
                  </a:cxn>
                  <a:cxn ang="0">
                    <a:pos x="38" y="91"/>
                  </a:cxn>
                  <a:cxn ang="0">
                    <a:pos x="31" y="96"/>
                  </a:cxn>
                  <a:cxn ang="0">
                    <a:pos x="23" y="94"/>
                  </a:cxn>
                  <a:cxn ang="0">
                    <a:pos x="21" y="88"/>
                  </a:cxn>
                  <a:cxn ang="0">
                    <a:pos x="25" y="84"/>
                  </a:cxn>
                  <a:cxn ang="0">
                    <a:pos x="26" y="77"/>
                  </a:cxn>
                  <a:cxn ang="0">
                    <a:pos x="23" y="74"/>
                  </a:cxn>
                  <a:cxn ang="0">
                    <a:pos x="15" y="72"/>
                  </a:cxn>
                  <a:cxn ang="0">
                    <a:pos x="11" y="69"/>
                  </a:cxn>
                  <a:cxn ang="0">
                    <a:pos x="13" y="64"/>
                  </a:cxn>
                  <a:cxn ang="0">
                    <a:pos x="18" y="60"/>
                  </a:cxn>
                  <a:cxn ang="0">
                    <a:pos x="23" y="42"/>
                  </a:cxn>
                  <a:cxn ang="0">
                    <a:pos x="18" y="33"/>
                  </a:cxn>
                  <a:cxn ang="0">
                    <a:pos x="16" y="28"/>
                  </a:cxn>
                  <a:cxn ang="0">
                    <a:pos x="11" y="21"/>
                  </a:cxn>
                  <a:cxn ang="0">
                    <a:pos x="3" y="8"/>
                  </a:cxn>
                </a:cxnLst>
                <a:rect l="0" t="0" r="r" b="b"/>
                <a:pathLst>
                  <a:path w="67" h="96">
                    <a:moveTo>
                      <a:pt x="0" y="0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9" y="8"/>
                    </a:lnTo>
                    <a:lnTo>
                      <a:pt x="13" y="9"/>
                    </a:lnTo>
                    <a:lnTo>
                      <a:pt x="16" y="13"/>
                    </a:lnTo>
                    <a:lnTo>
                      <a:pt x="18" y="15"/>
                    </a:lnTo>
                    <a:lnTo>
                      <a:pt x="20" y="18"/>
                    </a:lnTo>
                    <a:lnTo>
                      <a:pt x="20" y="19"/>
                    </a:lnTo>
                    <a:lnTo>
                      <a:pt x="19" y="19"/>
                    </a:lnTo>
                    <a:lnTo>
                      <a:pt x="19" y="21"/>
                    </a:lnTo>
                    <a:lnTo>
                      <a:pt x="20" y="24"/>
                    </a:lnTo>
                    <a:lnTo>
                      <a:pt x="21" y="28"/>
                    </a:lnTo>
                    <a:lnTo>
                      <a:pt x="24" y="33"/>
                    </a:lnTo>
                    <a:lnTo>
                      <a:pt x="25" y="34"/>
                    </a:lnTo>
                    <a:lnTo>
                      <a:pt x="28" y="34"/>
                    </a:lnTo>
                    <a:lnTo>
                      <a:pt x="28" y="33"/>
                    </a:lnTo>
                    <a:lnTo>
                      <a:pt x="29" y="30"/>
                    </a:lnTo>
                    <a:lnTo>
                      <a:pt x="30" y="29"/>
                    </a:lnTo>
                    <a:lnTo>
                      <a:pt x="34" y="29"/>
                    </a:lnTo>
                    <a:lnTo>
                      <a:pt x="34" y="34"/>
                    </a:lnTo>
                    <a:lnTo>
                      <a:pt x="35" y="39"/>
                    </a:lnTo>
                    <a:lnTo>
                      <a:pt x="40" y="44"/>
                    </a:lnTo>
                    <a:lnTo>
                      <a:pt x="44" y="47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7" y="44"/>
                    </a:lnTo>
                    <a:lnTo>
                      <a:pt x="58" y="43"/>
                    </a:lnTo>
                    <a:lnTo>
                      <a:pt x="60" y="42"/>
                    </a:lnTo>
                    <a:lnTo>
                      <a:pt x="63" y="42"/>
                    </a:lnTo>
                    <a:lnTo>
                      <a:pt x="65" y="43"/>
                    </a:lnTo>
                    <a:lnTo>
                      <a:pt x="67" y="44"/>
                    </a:lnTo>
                    <a:lnTo>
                      <a:pt x="63" y="52"/>
                    </a:lnTo>
                    <a:lnTo>
                      <a:pt x="60" y="58"/>
                    </a:lnTo>
                    <a:lnTo>
                      <a:pt x="58" y="65"/>
                    </a:lnTo>
                    <a:lnTo>
                      <a:pt x="57" y="63"/>
                    </a:lnTo>
                    <a:lnTo>
                      <a:pt x="55" y="64"/>
                    </a:lnTo>
                    <a:lnTo>
                      <a:pt x="53" y="65"/>
                    </a:lnTo>
                    <a:lnTo>
                      <a:pt x="49" y="67"/>
                    </a:lnTo>
                    <a:lnTo>
                      <a:pt x="47" y="69"/>
                    </a:lnTo>
                    <a:lnTo>
                      <a:pt x="48" y="71"/>
                    </a:lnTo>
                    <a:lnTo>
                      <a:pt x="48" y="72"/>
                    </a:lnTo>
                    <a:lnTo>
                      <a:pt x="49" y="73"/>
                    </a:lnTo>
                    <a:lnTo>
                      <a:pt x="47" y="78"/>
                    </a:lnTo>
                    <a:lnTo>
                      <a:pt x="43" y="82"/>
                    </a:lnTo>
                    <a:lnTo>
                      <a:pt x="42" y="86"/>
                    </a:lnTo>
                    <a:lnTo>
                      <a:pt x="39" y="88"/>
                    </a:lnTo>
                    <a:lnTo>
                      <a:pt x="38" y="91"/>
                    </a:lnTo>
                    <a:lnTo>
                      <a:pt x="35" y="93"/>
                    </a:lnTo>
                    <a:lnTo>
                      <a:pt x="31" y="96"/>
                    </a:lnTo>
                    <a:lnTo>
                      <a:pt x="25" y="96"/>
                    </a:lnTo>
                    <a:lnTo>
                      <a:pt x="23" y="94"/>
                    </a:lnTo>
                    <a:lnTo>
                      <a:pt x="21" y="93"/>
                    </a:lnTo>
                    <a:lnTo>
                      <a:pt x="21" y="88"/>
                    </a:lnTo>
                    <a:lnTo>
                      <a:pt x="23" y="86"/>
                    </a:lnTo>
                    <a:lnTo>
                      <a:pt x="25" y="84"/>
                    </a:lnTo>
                    <a:lnTo>
                      <a:pt x="26" y="82"/>
                    </a:lnTo>
                    <a:lnTo>
                      <a:pt x="26" y="77"/>
                    </a:lnTo>
                    <a:lnTo>
                      <a:pt x="24" y="76"/>
                    </a:lnTo>
                    <a:lnTo>
                      <a:pt x="23" y="74"/>
                    </a:lnTo>
                    <a:lnTo>
                      <a:pt x="18" y="72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1" y="69"/>
                    </a:lnTo>
                    <a:lnTo>
                      <a:pt x="11" y="67"/>
                    </a:lnTo>
                    <a:lnTo>
                      <a:pt x="13" y="64"/>
                    </a:lnTo>
                    <a:lnTo>
                      <a:pt x="15" y="62"/>
                    </a:lnTo>
                    <a:lnTo>
                      <a:pt x="18" y="60"/>
                    </a:lnTo>
                    <a:lnTo>
                      <a:pt x="23" y="50"/>
                    </a:lnTo>
                    <a:lnTo>
                      <a:pt x="23" y="42"/>
                    </a:lnTo>
                    <a:lnTo>
                      <a:pt x="19" y="34"/>
                    </a:lnTo>
                    <a:lnTo>
                      <a:pt x="18" y="33"/>
                    </a:lnTo>
                    <a:lnTo>
                      <a:pt x="16" y="30"/>
                    </a:lnTo>
                    <a:lnTo>
                      <a:pt x="16" y="28"/>
                    </a:lnTo>
                    <a:lnTo>
                      <a:pt x="18" y="25"/>
                    </a:lnTo>
                    <a:lnTo>
                      <a:pt x="11" y="21"/>
                    </a:lnTo>
                    <a:lnTo>
                      <a:pt x="6" y="15"/>
                    </a:lnTo>
                    <a:lnTo>
                      <a:pt x="3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209">
                <a:extLst>
                  <a:ext uri="{FF2B5EF4-FFF2-40B4-BE49-F238E27FC236}">
                    <a16:creationId xmlns:a16="http://schemas.microsoft.com/office/drawing/2014/main" id="{C2090DCB-0C2C-4E99-BFDB-086E35C3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2149" y="4565653"/>
                <a:ext cx="16580" cy="3523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2"/>
                  </a:cxn>
                  <a:cxn ang="0">
                    <a:pos x="8" y="2"/>
                  </a:cxn>
                  <a:cxn ang="0">
                    <a:pos x="8" y="7"/>
                  </a:cxn>
                  <a:cxn ang="0">
                    <a:pos x="6" y="8"/>
                  </a:cxn>
                  <a:cxn ang="0">
                    <a:pos x="5" y="8"/>
                  </a:cxn>
                  <a:cxn ang="0">
                    <a:pos x="5" y="15"/>
                  </a:cxn>
                  <a:cxn ang="0">
                    <a:pos x="4" y="17"/>
                  </a:cxn>
                  <a:cxn ang="0">
                    <a:pos x="3" y="17"/>
                  </a:cxn>
                  <a:cxn ang="0">
                    <a:pos x="0" y="15"/>
                  </a:cxn>
                  <a:cxn ang="0">
                    <a:pos x="0" y="11"/>
                  </a:cxn>
                  <a:cxn ang="0">
                    <a:pos x="3" y="10"/>
                  </a:cxn>
                  <a:cxn ang="0">
                    <a:pos x="4" y="8"/>
                  </a:cxn>
                  <a:cxn ang="0">
                    <a:pos x="4" y="2"/>
                  </a:cxn>
                  <a:cxn ang="0">
                    <a:pos x="6" y="0"/>
                  </a:cxn>
                </a:cxnLst>
                <a:rect l="0" t="0" r="r" b="b"/>
                <a:pathLst>
                  <a:path w="8" h="17">
                    <a:moveTo>
                      <a:pt x="6" y="0"/>
                    </a:moveTo>
                    <a:lnTo>
                      <a:pt x="6" y="2"/>
                    </a:lnTo>
                    <a:lnTo>
                      <a:pt x="8" y="2"/>
                    </a:lnTo>
                    <a:lnTo>
                      <a:pt x="8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5" y="15"/>
                    </a:lnTo>
                    <a:lnTo>
                      <a:pt x="4" y="17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3" y="10"/>
                    </a:lnTo>
                    <a:lnTo>
                      <a:pt x="4" y="8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210">
                <a:extLst>
                  <a:ext uri="{FF2B5EF4-FFF2-40B4-BE49-F238E27FC236}">
                    <a16:creationId xmlns:a16="http://schemas.microsoft.com/office/drawing/2014/main" id="{62F21A70-1B52-474E-8BE5-1C29D22F6D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30336" y="4530420"/>
                <a:ext cx="93266" cy="55961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13" y="25"/>
                  </a:cxn>
                  <a:cxn ang="0">
                    <a:pos x="12" y="24"/>
                  </a:cxn>
                  <a:cxn ang="0">
                    <a:pos x="40" y="0"/>
                  </a:cxn>
                  <a:cxn ang="0">
                    <a:pos x="43" y="0"/>
                  </a:cxn>
                  <a:cxn ang="0">
                    <a:pos x="45" y="3"/>
                  </a:cxn>
                  <a:cxn ang="0">
                    <a:pos x="45" y="9"/>
                  </a:cxn>
                  <a:cxn ang="0">
                    <a:pos x="44" y="12"/>
                  </a:cxn>
                  <a:cxn ang="0">
                    <a:pos x="43" y="13"/>
                  </a:cxn>
                  <a:cxn ang="0">
                    <a:pos x="40" y="14"/>
                  </a:cxn>
                  <a:cxn ang="0">
                    <a:pos x="39" y="15"/>
                  </a:cxn>
                  <a:cxn ang="0">
                    <a:pos x="38" y="18"/>
                  </a:cxn>
                  <a:cxn ang="0">
                    <a:pos x="38" y="20"/>
                  </a:cxn>
                  <a:cxn ang="0">
                    <a:pos x="25" y="25"/>
                  </a:cxn>
                  <a:cxn ang="0">
                    <a:pos x="18" y="27"/>
                  </a:cxn>
                  <a:cxn ang="0">
                    <a:pos x="17" y="27"/>
                  </a:cxn>
                  <a:cxn ang="0">
                    <a:pos x="13" y="25"/>
                  </a:cxn>
                  <a:cxn ang="0">
                    <a:pos x="13" y="24"/>
                  </a:cxn>
                  <a:cxn ang="0">
                    <a:pos x="12" y="24"/>
                  </a:cxn>
                  <a:cxn ang="0">
                    <a:pos x="12" y="23"/>
                  </a:cxn>
                  <a:cxn ang="0">
                    <a:pos x="9" y="22"/>
                  </a:cxn>
                  <a:cxn ang="0">
                    <a:pos x="8" y="22"/>
                  </a:cxn>
                  <a:cxn ang="0">
                    <a:pos x="5" y="20"/>
                  </a:cxn>
                  <a:cxn ang="0">
                    <a:pos x="3" y="20"/>
                  </a:cxn>
                  <a:cxn ang="0">
                    <a:pos x="2" y="19"/>
                  </a:cxn>
                  <a:cxn ang="0">
                    <a:pos x="0" y="17"/>
                  </a:cxn>
                  <a:cxn ang="0">
                    <a:pos x="15" y="17"/>
                  </a:cxn>
                  <a:cxn ang="0">
                    <a:pos x="18" y="15"/>
                  </a:cxn>
                  <a:cxn ang="0">
                    <a:pos x="22" y="14"/>
                  </a:cxn>
                  <a:cxn ang="0">
                    <a:pos x="25" y="14"/>
                  </a:cxn>
                  <a:cxn ang="0">
                    <a:pos x="28" y="13"/>
                  </a:cxn>
                  <a:cxn ang="0">
                    <a:pos x="30" y="13"/>
                  </a:cxn>
                  <a:cxn ang="0">
                    <a:pos x="35" y="10"/>
                  </a:cxn>
                  <a:cxn ang="0">
                    <a:pos x="37" y="8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9" y="2"/>
                  </a:cxn>
                  <a:cxn ang="0">
                    <a:pos x="40" y="0"/>
                  </a:cxn>
                </a:cxnLst>
                <a:rect l="0" t="0" r="r" b="b"/>
                <a:pathLst>
                  <a:path w="45" h="27">
                    <a:moveTo>
                      <a:pt x="12" y="24"/>
                    </a:moveTo>
                    <a:lnTo>
                      <a:pt x="13" y="25"/>
                    </a:lnTo>
                    <a:lnTo>
                      <a:pt x="12" y="24"/>
                    </a:lnTo>
                    <a:close/>
                    <a:moveTo>
                      <a:pt x="40" y="0"/>
                    </a:moveTo>
                    <a:lnTo>
                      <a:pt x="43" y="0"/>
                    </a:lnTo>
                    <a:lnTo>
                      <a:pt x="45" y="3"/>
                    </a:lnTo>
                    <a:lnTo>
                      <a:pt x="45" y="9"/>
                    </a:lnTo>
                    <a:lnTo>
                      <a:pt x="44" y="12"/>
                    </a:lnTo>
                    <a:lnTo>
                      <a:pt x="43" y="13"/>
                    </a:lnTo>
                    <a:lnTo>
                      <a:pt x="40" y="14"/>
                    </a:lnTo>
                    <a:lnTo>
                      <a:pt x="39" y="15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25" y="25"/>
                    </a:lnTo>
                    <a:lnTo>
                      <a:pt x="18" y="27"/>
                    </a:lnTo>
                    <a:lnTo>
                      <a:pt x="17" y="27"/>
                    </a:lnTo>
                    <a:lnTo>
                      <a:pt x="13" y="25"/>
                    </a:lnTo>
                    <a:lnTo>
                      <a:pt x="13" y="24"/>
                    </a:lnTo>
                    <a:lnTo>
                      <a:pt x="12" y="24"/>
                    </a:lnTo>
                    <a:lnTo>
                      <a:pt x="12" y="23"/>
                    </a:lnTo>
                    <a:lnTo>
                      <a:pt x="9" y="22"/>
                    </a:lnTo>
                    <a:lnTo>
                      <a:pt x="8" y="22"/>
                    </a:lnTo>
                    <a:lnTo>
                      <a:pt x="5" y="20"/>
                    </a:lnTo>
                    <a:lnTo>
                      <a:pt x="3" y="20"/>
                    </a:lnTo>
                    <a:lnTo>
                      <a:pt x="2" y="19"/>
                    </a:lnTo>
                    <a:lnTo>
                      <a:pt x="0" y="17"/>
                    </a:lnTo>
                    <a:lnTo>
                      <a:pt x="15" y="17"/>
                    </a:lnTo>
                    <a:lnTo>
                      <a:pt x="18" y="15"/>
                    </a:lnTo>
                    <a:lnTo>
                      <a:pt x="22" y="14"/>
                    </a:lnTo>
                    <a:lnTo>
                      <a:pt x="25" y="14"/>
                    </a:lnTo>
                    <a:lnTo>
                      <a:pt x="28" y="13"/>
                    </a:lnTo>
                    <a:lnTo>
                      <a:pt x="30" y="13"/>
                    </a:lnTo>
                    <a:lnTo>
                      <a:pt x="35" y="10"/>
                    </a:lnTo>
                    <a:lnTo>
                      <a:pt x="37" y="8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9" y="2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211">
                <a:extLst>
                  <a:ext uri="{FF2B5EF4-FFF2-40B4-BE49-F238E27FC236}">
                    <a16:creationId xmlns:a16="http://schemas.microsoft.com/office/drawing/2014/main" id="{5362DA36-7F78-4D68-B0FE-E4A5BCF84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1318" y="4437152"/>
                <a:ext cx="489121" cy="252857"/>
              </a:xfrm>
              <a:custGeom>
                <a:avLst/>
                <a:gdLst/>
                <a:ahLst/>
                <a:cxnLst>
                  <a:cxn ang="0">
                    <a:pos x="29" y="3"/>
                  </a:cxn>
                  <a:cxn ang="0">
                    <a:pos x="40" y="24"/>
                  </a:cxn>
                  <a:cxn ang="0">
                    <a:pos x="47" y="26"/>
                  </a:cxn>
                  <a:cxn ang="0">
                    <a:pos x="56" y="35"/>
                  </a:cxn>
                  <a:cxn ang="0">
                    <a:pos x="61" y="31"/>
                  </a:cxn>
                  <a:cxn ang="0">
                    <a:pos x="67" y="25"/>
                  </a:cxn>
                  <a:cxn ang="0">
                    <a:pos x="74" y="21"/>
                  </a:cxn>
                  <a:cxn ang="0">
                    <a:pos x="86" y="13"/>
                  </a:cxn>
                  <a:cxn ang="0">
                    <a:pos x="91" y="15"/>
                  </a:cxn>
                  <a:cxn ang="0">
                    <a:pos x="98" y="21"/>
                  </a:cxn>
                  <a:cxn ang="0">
                    <a:pos x="113" y="24"/>
                  </a:cxn>
                  <a:cxn ang="0">
                    <a:pos x="119" y="26"/>
                  </a:cxn>
                  <a:cxn ang="0">
                    <a:pos x="148" y="35"/>
                  </a:cxn>
                  <a:cxn ang="0">
                    <a:pos x="160" y="41"/>
                  </a:cxn>
                  <a:cxn ang="0">
                    <a:pos x="163" y="45"/>
                  </a:cxn>
                  <a:cxn ang="0">
                    <a:pos x="178" y="55"/>
                  </a:cxn>
                  <a:cxn ang="0">
                    <a:pos x="190" y="67"/>
                  </a:cxn>
                  <a:cxn ang="0">
                    <a:pos x="200" y="73"/>
                  </a:cxn>
                  <a:cxn ang="0">
                    <a:pos x="192" y="77"/>
                  </a:cxn>
                  <a:cxn ang="0">
                    <a:pos x="197" y="86"/>
                  </a:cxn>
                  <a:cxn ang="0">
                    <a:pos x="202" y="91"/>
                  </a:cxn>
                  <a:cxn ang="0">
                    <a:pos x="209" y="101"/>
                  </a:cxn>
                  <a:cxn ang="0">
                    <a:pos x="216" y="104"/>
                  </a:cxn>
                  <a:cxn ang="0">
                    <a:pos x="220" y="109"/>
                  </a:cxn>
                  <a:cxn ang="0">
                    <a:pos x="227" y="113"/>
                  </a:cxn>
                  <a:cxn ang="0">
                    <a:pos x="236" y="116"/>
                  </a:cxn>
                  <a:cxn ang="0">
                    <a:pos x="227" y="122"/>
                  </a:cxn>
                  <a:cxn ang="0">
                    <a:pos x="210" y="117"/>
                  </a:cxn>
                  <a:cxn ang="0">
                    <a:pos x="196" y="109"/>
                  </a:cxn>
                  <a:cxn ang="0">
                    <a:pos x="194" y="106"/>
                  </a:cxn>
                  <a:cxn ang="0">
                    <a:pos x="178" y="91"/>
                  </a:cxn>
                  <a:cxn ang="0">
                    <a:pos x="158" y="84"/>
                  </a:cxn>
                  <a:cxn ang="0">
                    <a:pos x="152" y="89"/>
                  </a:cxn>
                  <a:cxn ang="0">
                    <a:pos x="147" y="94"/>
                  </a:cxn>
                  <a:cxn ang="0">
                    <a:pos x="145" y="103"/>
                  </a:cxn>
                  <a:cxn ang="0">
                    <a:pos x="122" y="102"/>
                  </a:cxn>
                  <a:cxn ang="0">
                    <a:pos x="102" y="92"/>
                  </a:cxn>
                  <a:cxn ang="0">
                    <a:pos x="87" y="94"/>
                  </a:cxn>
                  <a:cxn ang="0">
                    <a:pos x="87" y="87"/>
                  </a:cxn>
                  <a:cxn ang="0">
                    <a:pos x="93" y="84"/>
                  </a:cxn>
                  <a:cxn ang="0">
                    <a:pos x="91" y="75"/>
                  </a:cxn>
                  <a:cxn ang="0">
                    <a:pos x="84" y="60"/>
                  </a:cxn>
                  <a:cxn ang="0">
                    <a:pos x="74" y="55"/>
                  </a:cxn>
                  <a:cxn ang="0">
                    <a:pos x="49" y="50"/>
                  </a:cxn>
                  <a:cxn ang="0">
                    <a:pos x="43" y="47"/>
                  </a:cxn>
                  <a:cxn ang="0">
                    <a:pos x="34" y="41"/>
                  </a:cxn>
                  <a:cxn ang="0">
                    <a:pos x="29" y="45"/>
                  </a:cxn>
                  <a:cxn ang="0">
                    <a:pos x="24" y="39"/>
                  </a:cxn>
                  <a:cxn ang="0">
                    <a:pos x="22" y="34"/>
                  </a:cxn>
                  <a:cxn ang="0">
                    <a:pos x="15" y="31"/>
                  </a:cxn>
                  <a:cxn ang="0">
                    <a:pos x="27" y="26"/>
                  </a:cxn>
                  <a:cxn ang="0">
                    <a:pos x="33" y="23"/>
                  </a:cxn>
                  <a:cxn ang="0">
                    <a:pos x="19" y="25"/>
                  </a:cxn>
                  <a:cxn ang="0">
                    <a:pos x="14" y="23"/>
                  </a:cxn>
                  <a:cxn ang="0">
                    <a:pos x="4" y="15"/>
                  </a:cxn>
                  <a:cxn ang="0">
                    <a:pos x="0" y="11"/>
                  </a:cxn>
                  <a:cxn ang="0">
                    <a:pos x="13" y="4"/>
                  </a:cxn>
                </a:cxnLst>
                <a:rect l="0" t="0" r="r" b="b"/>
                <a:pathLst>
                  <a:path w="236" h="122">
                    <a:moveTo>
                      <a:pt x="18" y="0"/>
                    </a:moveTo>
                    <a:lnTo>
                      <a:pt x="22" y="0"/>
                    </a:lnTo>
                    <a:lnTo>
                      <a:pt x="29" y="3"/>
                    </a:lnTo>
                    <a:lnTo>
                      <a:pt x="37" y="8"/>
                    </a:lnTo>
                    <a:lnTo>
                      <a:pt x="40" y="9"/>
                    </a:lnTo>
                    <a:lnTo>
                      <a:pt x="40" y="24"/>
                    </a:lnTo>
                    <a:lnTo>
                      <a:pt x="42" y="25"/>
                    </a:lnTo>
                    <a:lnTo>
                      <a:pt x="44" y="26"/>
                    </a:lnTo>
                    <a:lnTo>
                      <a:pt x="47" y="26"/>
                    </a:lnTo>
                    <a:lnTo>
                      <a:pt x="47" y="28"/>
                    </a:lnTo>
                    <a:lnTo>
                      <a:pt x="54" y="35"/>
                    </a:lnTo>
                    <a:lnTo>
                      <a:pt x="56" y="35"/>
                    </a:lnTo>
                    <a:lnTo>
                      <a:pt x="57" y="34"/>
                    </a:lnTo>
                    <a:lnTo>
                      <a:pt x="59" y="33"/>
                    </a:lnTo>
                    <a:lnTo>
                      <a:pt x="61" y="31"/>
                    </a:lnTo>
                    <a:lnTo>
                      <a:pt x="62" y="29"/>
                    </a:lnTo>
                    <a:lnTo>
                      <a:pt x="62" y="28"/>
                    </a:lnTo>
                    <a:lnTo>
                      <a:pt x="67" y="25"/>
                    </a:lnTo>
                    <a:lnTo>
                      <a:pt x="68" y="24"/>
                    </a:lnTo>
                    <a:lnTo>
                      <a:pt x="72" y="23"/>
                    </a:lnTo>
                    <a:lnTo>
                      <a:pt x="74" y="21"/>
                    </a:lnTo>
                    <a:lnTo>
                      <a:pt x="79" y="16"/>
                    </a:lnTo>
                    <a:lnTo>
                      <a:pt x="83" y="14"/>
                    </a:lnTo>
                    <a:lnTo>
                      <a:pt x="86" y="13"/>
                    </a:lnTo>
                    <a:lnTo>
                      <a:pt x="86" y="14"/>
                    </a:lnTo>
                    <a:lnTo>
                      <a:pt x="88" y="15"/>
                    </a:lnTo>
                    <a:lnTo>
                      <a:pt x="91" y="15"/>
                    </a:lnTo>
                    <a:lnTo>
                      <a:pt x="94" y="16"/>
                    </a:lnTo>
                    <a:lnTo>
                      <a:pt x="97" y="19"/>
                    </a:lnTo>
                    <a:lnTo>
                      <a:pt x="98" y="21"/>
                    </a:lnTo>
                    <a:lnTo>
                      <a:pt x="101" y="23"/>
                    </a:lnTo>
                    <a:lnTo>
                      <a:pt x="112" y="23"/>
                    </a:lnTo>
                    <a:lnTo>
                      <a:pt x="113" y="24"/>
                    </a:lnTo>
                    <a:lnTo>
                      <a:pt x="116" y="25"/>
                    </a:lnTo>
                    <a:lnTo>
                      <a:pt x="117" y="25"/>
                    </a:lnTo>
                    <a:lnTo>
                      <a:pt x="119" y="26"/>
                    </a:lnTo>
                    <a:lnTo>
                      <a:pt x="127" y="31"/>
                    </a:lnTo>
                    <a:lnTo>
                      <a:pt x="138" y="34"/>
                    </a:lnTo>
                    <a:lnTo>
                      <a:pt x="148" y="35"/>
                    </a:lnTo>
                    <a:lnTo>
                      <a:pt x="151" y="36"/>
                    </a:lnTo>
                    <a:lnTo>
                      <a:pt x="152" y="38"/>
                    </a:lnTo>
                    <a:lnTo>
                      <a:pt x="160" y="41"/>
                    </a:lnTo>
                    <a:lnTo>
                      <a:pt x="160" y="43"/>
                    </a:lnTo>
                    <a:lnTo>
                      <a:pt x="162" y="44"/>
                    </a:lnTo>
                    <a:lnTo>
                      <a:pt x="163" y="45"/>
                    </a:lnTo>
                    <a:lnTo>
                      <a:pt x="165" y="45"/>
                    </a:lnTo>
                    <a:lnTo>
                      <a:pt x="172" y="49"/>
                    </a:lnTo>
                    <a:lnTo>
                      <a:pt x="178" y="55"/>
                    </a:lnTo>
                    <a:lnTo>
                      <a:pt x="182" y="60"/>
                    </a:lnTo>
                    <a:lnTo>
                      <a:pt x="187" y="65"/>
                    </a:lnTo>
                    <a:lnTo>
                      <a:pt x="190" y="67"/>
                    </a:lnTo>
                    <a:lnTo>
                      <a:pt x="197" y="67"/>
                    </a:lnTo>
                    <a:lnTo>
                      <a:pt x="200" y="69"/>
                    </a:lnTo>
                    <a:lnTo>
                      <a:pt x="200" y="73"/>
                    </a:lnTo>
                    <a:lnTo>
                      <a:pt x="197" y="75"/>
                    </a:lnTo>
                    <a:lnTo>
                      <a:pt x="194" y="75"/>
                    </a:lnTo>
                    <a:lnTo>
                      <a:pt x="192" y="77"/>
                    </a:lnTo>
                    <a:lnTo>
                      <a:pt x="192" y="79"/>
                    </a:lnTo>
                    <a:lnTo>
                      <a:pt x="196" y="83"/>
                    </a:lnTo>
                    <a:lnTo>
                      <a:pt x="197" y="86"/>
                    </a:lnTo>
                    <a:lnTo>
                      <a:pt x="200" y="87"/>
                    </a:lnTo>
                    <a:lnTo>
                      <a:pt x="200" y="88"/>
                    </a:lnTo>
                    <a:lnTo>
                      <a:pt x="202" y="91"/>
                    </a:lnTo>
                    <a:lnTo>
                      <a:pt x="204" y="94"/>
                    </a:lnTo>
                    <a:lnTo>
                      <a:pt x="205" y="97"/>
                    </a:lnTo>
                    <a:lnTo>
                      <a:pt x="209" y="101"/>
                    </a:lnTo>
                    <a:lnTo>
                      <a:pt x="210" y="103"/>
                    </a:lnTo>
                    <a:lnTo>
                      <a:pt x="214" y="104"/>
                    </a:lnTo>
                    <a:lnTo>
                      <a:pt x="216" y="104"/>
                    </a:lnTo>
                    <a:lnTo>
                      <a:pt x="219" y="107"/>
                    </a:lnTo>
                    <a:lnTo>
                      <a:pt x="219" y="108"/>
                    </a:lnTo>
                    <a:lnTo>
                      <a:pt x="220" y="109"/>
                    </a:lnTo>
                    <a:lnTo>
                      <a:pt x="224" y="109"/>
                    </a:lnTo>
                    <a:lnTo>
                      <a:pt x="226" y="111"/>
                    </a:lnTo>
                    <a:lnTo>
                      <a:pt x="227" y="113"/>
                    </a:lnTo>
                    <a:lnTo>
                      <a:pt x="227" y="114"/>
                    </a:lnTo>
                    <a:lnTo>
                      <a:pt x="229" y="116"/>
                    </a:lnTo>
                    <a:lnTo>
                      <a:pt x="236" y="116"/>
                    </a:lnTo>
                    <a:lnTo>
                      <a:pt x="234" y="117"/>
                    </a:lnTo>
                    <a:lnTo>
                      <a:pt x="231" y="122"/>
                    </a:lnTo>
                    <a:lnTo>
                      <a:pt x="227" y="122"/>
                    </a:lnTo>
                    <a:lnTo>
                      <a:pt x="225" y="121"/>
                    </a:lnTo>
                    <a:lnTo>
                      <a:pt x="221" y="117"/>
                    </a:lnTo>
                    <a:lnTo>
                      <a:pt x="210" y="117"/>
                    </a:lnTo>
                    <a:lnTo>
                      <a:pt x="202" y="114"/>
                    </a:lnTo>
                    <a:lnTo>
                      <a:pt x="199" y="112"/>
                    </a:lnTo>
                    <a:lnTo>
                      <a:pt x="196" y="109"/>
                    </a:lnTo>
                    <a:lnTo>
                      <a:pt x="195" y="107"/>
                    </a:lnTo>
                    <a:lnTo>
                      <a:pt x="195" y="106"/>
                    </a:lnTo>
                    <a:lnTo>
                      <a:pt x="194" y="106"/>
                    </a:lnTo>
                    <a:lnTo>
                      <a:pt x="191" y="104"/>
                    </a:lnTo>
                    <a:lnTo>
                      <a:pt x="185" y="98"/>
                    </a:lnTo>
                    <a:lnTo>
                      <a:pt x="178" y="91"/>
                    </a:lnTo>
                    <a:lnTo>
                      <a:pt x="171" y="87"/>
                    </a:lnTo>
                    <a:lnTo>
                      <a:pt x="162" y="84"/>
                    </a:lnTo>
                    <a:lnTo>
                      <a:pt x="158" y="84"/>
                    </a:lnTo>
                    <a:lnTo>
                      <a:pt x="155" y="86"/>
                    </a:lnTo>
                    <a:lnTo>
                      <a:pt x="153" y="88"/>
                    </a:lnTo>
                    <a:lnTo>
                      <a:pt x="152" y="89"/>
                    </a:lnTo>
                    <a:lnTo>
                      <a:pt x="151" y="92"/>
                    </a:lnTo>
                    <a:lnTo>
                      <a:pt x="148" y="93"/>
                    </a:lnTo>
                    <a:lnTo>
                      <a:pt x="147" y="94"/>
                    </a:lnTo>
                    <a:lnTo>
                      <a:pt x="147" y="99"/>
                    </a:lnTo>
                    <a:lnTo>
                      <a:pt x="146" y="101"/>
                    </a:lnTo>
                    <a:lnTo>
                      <a:pt x="145" y="103"/>
                    </a:lnTo>
                    <a:lnTo>
                      <a:pt x="145" y="104"/>
                    </a:lnTo>
                    <a:lnTo>
                      <a:pt x="130" y="104"/>
                    </a:lnTo>
                    <a:lnTo>
                      <a:pt x="122" y="102"/>
                    </a:lnTo>
                    <a:lnTo>
                      <a:pt x="112" y="94"/>
                    </a:lnTo>
                    <a:lnTo>
                      <a:pt x="104" y="92"/>
                    </a:lnTo>
                    <a:lnTo>
                      <a:pt x="102" y="92"/>
                    </a:lnTo>
                    <a:lnTo>
                      <a:pt x="99" y="93"/>
                    </a:lnTo>
                    <a:lnTo>
                      <a:pt x="99" y="94"/>
                    </a:lnTo>
                    <a:lnTo>
                      <a:pt x="87" y="94"/>
                    </a:lnTo>
                    <a:lnTo>
                      <a:pt x="84" y="92"/>
                    </a:lnTo>
                    <a:lnTo>
                      <a:pt x="84" y="88"/>
                    </a:lnTo>
                    <a:lnTo>
                      <a:pt x="87" y="87"/>
                    </a:lnTo>
                    <a:lnTo>
                      <a:pt x="88" y="86"/>
                    </a:lnTo>
                    <a:lnTo>
                      <a:pt x="91" y="84"/>
                    </a:lnTo>
                    <a:lnTo>
                      <a:pt x="93" y="84"/>
                    </a:lnTo>
                    <a:lnTo>
                      <a:pt x="94" y="83"/>
                    </a:lnTo>
                    <a:lnTo>
                      <a:pt x="92" y="79"/>
                    </a:lnTo>
                    <a:lnTo>
                      <a:pt x="91" y="75"/>
                    </a:lnTo>
                    <a:lnTo>
                      <a:pt x="89" y="73"/>
                    </a:lnTo>
                    <a:lnTo>
                      <a:pt x="89" y="65"/>
                    </a:lnTo>
                    <a:lnTo>
                      <a:pt x="84" y="60"/>
                    </a:lnTo>
                    <a:lnTo>
                      <a:pt x="81" y="58"/>
                    </a:lnTo>
                    <a:lnTo>
                      <a:pt x="78" y="57"/>
                    </a:lnTo>
                    <a:lnTo>
                      <a:pt x="74" y="55"/>
                    </a:lnTo>
                    <a:lnTo>
                      <a:pt x="72" y="54"/>
                    </a:lnTo>
                    <a:lnTo>
                      <a:pt x="62" y="52"/>
                    </a:lnTo>
                    <a:lnTo>
                      <a:pt x="49" y="50"/>
                    </a:lnTo>
                    <a:lnTo>
                      <a:pt x="47" y="50"/>
                    </a:lnTo>
                    <a:lnTo>
                      <a:pt x="45" y="48"/>
                    </a:lnTo>
                    <a:lnTo>
                      <a:pt x="43" y="47"/>
                    </a:lnTo>
                    <a:lnTo>
                      <a:pt x="42" y="44"/>
                    </a:lnTo>
                    <a:lnTo>
                      <a:pt x="37" y="41"/>
                    </a:lnTo>
                    <a:lnTo>
                      <a:pt x="34" y="41"/>
                    </a:lnTo>
                    <a:lnTo>
                      <a:pt x="34" y="38"/>
                    </a:lnTo>
                    <a:lnTo>
                      <a:pt x="32" y="43"/>
                    </a:lnTo>
                    <a:lnTo>
                      <a:pt x="29" y="45"/>
                    </a:lnTo>
                    <a:lnTo>
                      <a:pt x="25" y="45"/>
                    </a:lnTo>
                    <a:lnTo>
                      <a:pt x="24" y="44"/>
                    </a:lnTo>
                    <a:lnTo>
                      <a:pt x="24" y="39"/>
                    </a:lnTo>
                    <a:lnTo>
                      <a:pt x="23" y="38"/>
                    </a:lnTo>
                    <a:lnTo>
                      <a:pt x="23" y="35"/>
                    </a:lnTo>
                    <a:lnTo>
                      <a:pt x="22" y="34"/>
                    </a:lnTo>
                    <a:lnTo>
                      <a:pt x="19" y="33"/>
                    </a:lnTo>
                    <a:lnTo>
                      <a:pt x="18" y="31"/>
                    </a:lnTo>
                    <a:lnTo>
                      <a:pt x="15" y="31"/>
                    </a:lnTo>
                    <a:lnTo>
                      <a:pt x="15" y="30"/>
                    </a:lnTo>
                    <a:lnTo>
                      <a:pt x="20" y="28"/>
                    </a:lnTo>
                    <a:lnTo>
                      <a:pt x="27" y="26"/>
                    </a:lnTo>
                    <a:lnTo>
                      <a:pt x="32" y="25"/>
                    </a:lnTo>
                    <a:lnTo>
                      <a:pt x="35" y="23"/>
                    </a:lnTo>
                    <a:lnTo>
                      <a:pt x="33" y="23"/>
                    </a:lnTo>
                    <a:lnTo>
                      <a:pt x="28" y="24"/>
                    </a:lnTo>
                    <a:lnTo>
                      <a:pt x="22" y="25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5" y="24"/>
                    </a:lnTo>
                    <a:lnTo>
                      <a:pt x="14" y="23"/>
                    </a:lnTo>
                    <a:lnTo>
                      <a:pt x="12" y="18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3" y="14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4" y="8"/>
                    </a:lnTo>
                    <a:lnTo>
                      <a:pt x="9" y="8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212">
                <a:extLst>
                  <a:ext uri="{FF2B5EF4-FFF2-40B4-BE49-F238E27FC236}">
                    <a16:creationId xmlns:a16="http://schemas.microsoft.com/office/drawing/2014/main" id="{EA5FC1C8-F72E-4B55-944D-C3C2C0318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8730" y="4491039"/>
                <a:ext cx="49741" cy="497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9" y="5"/>
                  </a:cxn>
                  <a:cxn ang="0">
                    <a:pos x="12" y="9"/>
                  </a:cxn>
                  <a:cxn ang="0">
                    <a:pos x="15" y="13"/>
                  </a:cxn>
                  <a:cxn ang="0">
                    <a:pos x="20" y="15"/>
                  </a:cxn>
                  <a:cxn ang="0">
                    <a:pos x="21" y="17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21" y="24"/>
                  </a:cxn>
                  <a:cxn ang="0">
                    <a:pos x="19" y="23"/>
                  </a:cxn>
                  <a:cxn ang="0">
                    <a:pos x="18" y="22"/>
                  </a:cxn>
                  <a:cxn ang="0">
                    <a:pos x="16" y="19"/>
                  </a:cxn>
                  <a:cxn ang="0">
                    <a:pos x="16" y="15"/>
                  </a:cxn>
                  <a:cxn ang="0">
                    <a:pos x="14" y="14"/>
                  </a:cxn>
                  <a:cxn ang="0">
                    <a:pos x="12" y="13"/>
                  </a:cxn>
                  <a:cxn ang="0">
                    <a:pos x="10" y="8"/>
                  </a:cxn>
                  <a:cxn ang="0">
                    <a:pos x="7" y="5"/>
                  </a:cxn>
                  <a:cxn ang="0">
                    <a:pos x="5" y="4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5" y="3"/>
                    </a:lnTo>
                    <a:lnTo>
                      <a:pt x="9" y="5"/>
                    </a:lnTo>
                    <a:lnTo>
                      <a:pt x="12" y="9"/>
                    </a:lnTo>
                    <a:lnTo>
                      <a:pt x="15" y="13"/>
                    </a:lnTo>
                    <a:lnTo>
                      <a:pt x="20" y="15"/>
                    </a:lnTo>
                    <a:lnTo>
                      <a:pt x="21" y="17"/>
                    </a:lnTo>
                    <a:lnTo>
                      <a:pt x="24" y="18"/>
                    </a:lnTo>
                    <a:lnTo>
                      <a:pt x="24" y="24"/>
                    </a:lnTo>
                    <a:lnTo>
                      <a:pt x="21" y="24"/>
                    </a:lnTo>
                    <a:lnTo>
                      <a:pt x="19" y="23"/>
                    </a:lnTo>
                    <a:lnTo>
                      <a:pt x="18" y="22"/>
                    </a:lnTo>
                    <a:lnTo>
                      <a:pt x="16" y="19"/>
                    </a:lnTo>
                    <a:lnTo>
                      <a:pt x="16" y="15"/>
                    </a:lnTo>
                    <a:lnTo>
                      <a:pt x="14" y="14"/>
                    </a:lnTo>
                    <a:lnTo>
                      <a:pt x="12" y="13"/>
                    </a:lnTo>
                    <a:lnTo>
                      <a:pt x="10" y="8"/>
                    </a:lnTo>
                    <a:lnTo>
                      <a:pt x="7" y="5"/>
                    </a:lnTo>
                    <a:lnTo>
                      <a:pt x="5" y="4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213">
                <a:extLst>
                  <a:ext uri="{FF2B5EF4-FFF2-40B4-BE49-F238E27FC236}">
                    <a16:creationId xmlns:a16="http://schemas.microsoft.com/office/drawing/2014/main" id="{FFE99FBD-0A0F-4E4C-A0D4-2E00079EB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3706" y="4561508"/>
                <a:ext cx="24871" cy="3109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4" y="3"/>
                  </a:cxn>
                  <a:cxn ang="0">
                    <a:pos x="5" y="5"/>
                  </a:cxn>
                  <a:cxn ang="0">
                    <a:pos x="8" y="7"/>
                  </a:cxn>
                  <a:cxn ang="0">
                    <a:pos x="12" y="10"/>
                  </a:cxn>
                  <a:cxn ang="0">
                    <a:pos x="12" y="13"/>
                  </a:cxn>
                  <a:cxn ang="0">
                    <a:pos x="9" y="15"/>
                  </a:cxn>
                  <a:cxn ang="0">
                    <a:pos x="7" y="13"/>
                  </a:cxn>
                  <a:cxn ang="0">
                    <a:pos x="7" y="9"/>
                  </a:cxn>
                  <a:cxn ang="0">
                    <a:pos x="4" y="9"/>
                  </a:cxn>
                  <a:cxn ang="0">
                    <a:pos x="3" y="7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2" h="15">
                    <a:moveTo>
                      <a:pt x="0" y="0"/>
                    </a:moveTo>
                    <a:lnTo>
                      <a:pt x="2" y="2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8" y="7"/>
                    </a:lnTo>
                    <a:lnTo>
                      <a:pt x="12" y="10"/>
                    </a:lnTo>
                    <a:lnTo>
                      <a:pt x="12" y="13"/>
                    </a:lnTo>
                    <a:lnTo>
                      <a:pt x="9" y="15"/>
                    </a:lnTo>
                    <a:lnTo>
                      <a:pt x="7" y="13"/>
                    </a:lnTo>
                    <a:lnTo>
                      <a:pt x="7" y="9"/>
                    </a:lnTo>
                    <a:lnTo>
                      <a:pt x="4" y="9"/>
                    </a:lnTo>
                    <a:lnTo>
                      <a:pt x="3" y="7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214">
                <a:extLst>
                  <a:ext uri="{FF2B5EF4-FFF2-40B4-BE49-F238E27FC236}">
                    <a16:creationId xmlns:a16="http://schemas.microsoft.com/office/drawing/2014/main" id="{98CB9D5C-52F4-49D2-8C9D-90B33A4B0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7440" y="4673427"/>
                <a:ext cx="14508" cy="1865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2"/>
                  </a:cxn>
                  <a:cxn ang="0">
                    <a:pos x="7" y="5"/>
                  </a:cxn>
                  <a:cxn ang="0">
                    <a:pos x="7" y="9"/>
                  </a:cxn>
                  <a:cxn ang="0">
                    <a:pos x="4" y="8"/>
                  </a:cxn>
                  <a:cxn ang="0">
                    <a:pos x="3" y="7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w="7" h="9">
                    <a:moveTo>
                      <a:pt x="0" y="0"/>
                    </a:moveTo>
                    <a:lnTo>
                      <a:pt x="3" y="2"/>
                    </a:lnTo>
                    <a:lnTo>
                      <a:pt x="7" y="5"/>
                    </a:lnTo>
                    <a:lnTo>
                      <a:pt x="7" y="9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215">
                <a:extLst>
                  <a:ext uri="{FF2B5EF4-FFF2-40B4-BE49-F238E27FC236}">
                    <a16:creationId xmlns:a16="http://schemas.microsoft.com/office/drawing/2014/main" id="{B7519A81-8CE4-4439-97DB-3E0A22BA8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2207" y="4660993"/>
                <a:ext cx="24871" cy="124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7" y="1"/>
                  </a:cxn>
                  <a:cxn ang="0">
                    <a:pos x="12" y="6"/>
                  </a:cxn>
                  <a:cxn ang="0">
                    <a:pos x="9" y="6"/>
                  </a:cxn>
                  <a:cxn ang="0">
                    <a:pos x="5" y="5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0" y="0"/>
                  </a:cxn>
                </a:cxnLst>
                <a:rect l="0" t="0" r="r" b="b"/>
                <a:pathLst>
                  <a:path w="12" h="6">
                    <a:moveTo>
                      <a:pt x="0" y="0"/>
                    </a:moveTo>
                    <a:lnTo>
                      <a:pt x="4" y="0"/>
                    </a:lnTo>
                    <a:lnTo>
                      <a:pt x="7" y="1"/>
                    </a:lnTo>
                    <a:lnTo>
                      <a:pt x="12" y="6"/>
                    </a:lnTo>
                    <a:lnTo>
                      <a:pt x="9" y="6"/>
                    </a:lnTo>
                    <a:lnTo>
                      <a:pt x="5" y="5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216">
                <a:extLst>
                  <a:ext uri="{FF2B5EF4-FFF2-40B4-BE49-F238E27FC236}">
                    <a16:creationId xmlns:a16="http://schemas.microsoft.com/office/drawing/2014/main" id="{2E07B3C5-8616-478D-9007-839641D6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4280" y="4629907"/>
                <a:ext cx="26945" cy="269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5"/>
                  </a:cxn>
                  <a:cxn ang="0">
                    <a:pos x="13" y="13"/>
                  </a:cxn>
                  <a:cxn ang="0">
                    <a:pos x="8" y="10"/>
                  </a:cxn>
                  <a:cxn ang="0">
                    <a:pos x="5" y="8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3" h="13">
                    <a:moveTo>
                      <a:pt x="0" y="0"/>
                    </a:moveTo>
                    <a:lnTo>
                      <a:pt x="8" y="5"/>
                    </a:lnTo>
                    <a:lnTo>
                      <a:pt x="13" y="13"/>
                    </a:lnTo>
                    <a:lnTo>
                      <a:pt x="8" y="10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217">
                <a:extLst>
                  <a:ext uri="{FF2B5EF4-FFF2-40B4-BE49-F238E27FC236}">
                    <a16:creationId xmlns:a16="http://schemas.microsoft.com/office/drawing/2014/main" id="{CCCF0545-0DA6-479F-924B-487D7D5E9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4536" y="4609181"/>
                <a:ext cx="31090" cy="1865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4" y="1"/>
                  </a:cxn>
                  <a:cxn ang="0">
                    <a:pos x="8" y="3"/>
                  </a:cxn>
                  <a:cxn ang="0">
                    <a:pos x="13" y="5"/>
                  </a:cxn>
                  <a:cxn ang="0">
                    <a:pos x="15" y="8"/>
                  </a:cxn>
                  <a:cxn ang="0">
                    <a:pos x="15" y="9"/>
                  </a:cxn>
                  <a:cxn ang="0">
                    <a:pos x="10" y="9"/>
                  </a:cxn>
                  <a:cxn ang="0">
                    <a:pos x="7" y="8"/>
                  </a:cxn>
                  <a:cxn ang="0">
                    <a:pos x="4" y="5"/>
                  </a:cxn>
                  <a:cxn ang="0">
                    <a:pos x="1" y="4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5" h="9">
                    <a:moveTo>
                      <a:pt x="1" y="0"/>
                    </a:moveTo>
                    <a:lnTo>
                      <a:pt x="4" y="1"/>
                    </a:lnTo>
                    <a:lnTo>
                      <a:pt x="8" y="3"/>
                    </a:lnTo>
                    <a:lnTo>
                      <a:pt x="13" y="5"/>
                    </a:lnTo>
                    <a:lnTo>
                      <a:pt x="15" y="8"/>
                    </a:lnTo>
                    <a:lnTo>
                      <a:pt x="15" y="9"/>
                    </a:lnTo>
                    <a:lnTo>
                      <a:pt x="10" y="9"/>
                    </a:lnTo>
                    <a:lnTo>
                      <a:pt x="7" y="8"/>
                    </a:lnTo>
                    <a:lnTo>
                      <a:pt x="4" y="5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218">
                <a:extLst>
                  <a:ext uri="{FF2B5EF4-FFF2-40B4-BE49-F238E27FC236}">
                    <a16:creationId xmlns:a16="http://schemas.microsoft.com/office/drawing/2014/main" id="{70CDEB20-FBBC-41CA-ADE6-E75CAFD23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5153" y="4590525"/>
                <a:ext cx="20725" cy="8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10" y="4"/>
                  </a:cxn>
                  <a:cxn ang="0">
                    <a:pos x="7" y="4"/>
                  </a:cxn>
                  <a:cxn ang="0">
                    <a:pos x="0" y="0"/>
                  </a:cxn>
                </a:cxnLst>
                <a:rect l="0" t="0" r="r" b="b"/>
                <a:pathLst>
                  <a:path w="10" h="4">
                    <a:moveTo>
                      <a:pt x="0" y="0"/>
                    </a:moveTo>
                    <a:lnTo>
                      <a:pt x="3" y="0"/>
                    </a:lnTo>
                    <a:lnTo>
                      <a:pt x="10" y="4"/>
                    </a:lnTo>
                    <a:lnTo>
                      <a:pt x="7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219">
                <a:extLst>
                  <a:ext uri="{FF2B5EF4-FFF2-40B4-BE49-F238E27FC236}">
                    <a16:creationId xmlns:a16="http://schemas.microsoft.com/office/drawing/2014/main" id="{412280C1-0593-4148-8CF8-9F3FA00438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5154" y="4588448"/>
                <a:ext cx="6218" cy="2073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lnTo>
                      <a:pt x="3" y="1"/>
                    </a:lnTo>
                    <a:lnTo>
                      <a:pt x="2" y="1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308">
                <a:extLst>
                  <a:ext uri="{FF2B5EF4-FFF2-40B4-BE49-F238E27FC236}">
                    <a16:creationId xmlns:a16="http://schemas.microsoft.com/office/drawing/2014/main" id="{446F1E0F-E7E5-4688-B29D-378680F9B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4992" y="4501396"/>
                <a:ext cx="70467" cy="2072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1" y="0"/>
                  </a:cxn>
                  <a:cxn ang="0">
                    <a:pos x="21" y="2"/>
                  </a:cxn>
                  <a:cxn ang="0">
                    <a:pos x="29" y="2"/>
                  </a:cxn>
                  <a:cxn ang="0">
                    <a:pos x="29" y="3"/>
                  </a:cxn>
                  <a:cxn ang="0">
                    <a:pos x="30" y="5"/>
                  </a:cxn>
                  <a:cxn ang="0">
                    <a:pos x="32" y="5"/>
                  </a:cxn>
                  <a:cxn ang="0">
                    <a:pos x="34" y="8"/>
                  </a:cxn>
                  <a:cxn ang="0">
                    <a:pos x="34" y="10"/>
                  </a:cxn>
                  <a:cxn ang="0">
                    <a:pos x="27" y="10"/>
                  </a:cxn>
                  <a:cxn ang="0">
                    <a:pos x="25" y="9"/>
                  </a:cxn>
                  <a:cxn ang="0">
                    <a:pos x="22" y="7"/>
                  </a:cxn>
                  <a:cxn ang="0">
                    <a:pos x="20" y="5"/>
                  </a:cxn>
                  <a:cxn ang="0">
                    <a:pos x="2" y="5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4" h="10">
                    <a:moveTo>
                      <a:pt x="2" y="0"/>
                    </a:moveTo>
                    <a:lnTo>
                      <a:pt x="21" y="0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2" y="5"/>
                    </a:lnTo>
                    <a:lnTo>
                      <a:pt x="34" y="8"/>
                    </a:lnTo>
                    <a:lnTo>
                      <a:pt x="34" y="10"/>
                    </a:lnTo>
                    <a:lnTo>
                      <a:pt x="27" y="10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20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314">
                <a:extLst>
                  <a:ext uri="{FF2B5EF4-FFF2-40B4-BE49-F238E27FC236}">
                    <a16:creationId xmlns:a16="http://schemas.microsoft.com/office/drawing/2014/main" id="{59245EFA-094C-4F89-8AB0-614F9F157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3854" y="4130386"/>
                <a:ext cx="33161" cy="58032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6" y="1"/>
                  </a:cxn>
                  <a:cxn ang="0">
                    <a:pos x="9" y="1"/>
                  </a:cxn>
                  <a:cxn ang="0">
                    <a:pos x="11" y="2"/>
                  </a:cxn>
                  <a:cxn ang="0">
                    <a:pos x="11" y="5"/>
                  </a:cxn>
                  <a:cxn ang="0">
                    <a:pos x="14" y="5"/>
                  </a:cxn>
                  <a:cxn ang="0">
                    <a:pos x="14" y="11"/>
                  </a:cxn>
                  <a:cxn ang="0">
                    <a:pos x="15" y="13"/>
                  </a:cxn>
                  <a:cxn ang="0">
                    <a:pos x="16" y="15"/>
                  </a:cxn>
                  <a:cxn ang="0">
                    <a:pos x="16" y="17"/>
                  </a:cxn>
                  <a:cxn ang="0">
                    <a:pos x="15" y="18"/>
                  </a:cxn>
                  <a:cxn ang="0">
                    <a:pos x="10" y="18"/>
                  </a:cxn>
                  <a:cxn ang="0">
                    <a:pos x="10" y="21"/>
                  </a:cxn>
                  <a:cxn ang="0">
                    <a:pos x="12" y="26"/>
                  </a:cxn>
                  <a:cxn ang="0">
                    <a:pos x="12" y="28"/>
                  </a:cxn>
                  <a:cxn ang="0">
                    <a:pos x="11" y="28"/>
                  </a:cxn>
                  <a:cxn ang="0">
                    <a:pos x="10" y="27"/>
                  </a:cxn>
                  <a:cxn ang="0">
                    <a:pos x="9" y="27"/>
                  </a:cxn>
                  <a:cxn ang="0">
                    <a:pos x="7" y="26"/>
                  </a:cxn>
                  <a:cxn ang="0">
                    <a:pos x="7" y="21"/>
                  </a:cxn>
                  <a:cxn ang="0">
                    <a:pos x="6" y="21"/>
                  </a:cxn>
                  <a:cxn ang="0">
                    <a:pos x="2" y="17"/>
                  </a:cxn>
                  <a:cxn ang="0">
                    <a:pos x="2" y="13"/>
                  </a:cxn>
                  <a:cxn ang="0">
                    <a:pos x="7" y="13"/>
                  </a:cxn>
                  <a:cxn ang="0">
                    <a:pos x="9" y="12"/>
                  </a:cxn>
                  <a:cxn ang="0">
                    <a:pos x="6" y="7"/>
                  </a:cxn>
                  <a:cxn ang="0">
                    <a:pos x="4" y="5"/>
                  </a:cxn>
                  <a:cxn ang="0">
                    <a:pos x="1" y="3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4" y="0"/>
                  </a:cxn>
                </a:cxnLst>
                <a:rect l="0" t="0" r="r" b="b"/>
                <a:pathLst>
                  <a:path w="16" h="28">
                    <a:moveTo>
                      <a:pt x="4" y="0"/>
                    </a:moveTo>
                    <a:lnTo>
                      <a:pt x="6" y="1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4" y="11"/>
                    </a:lnTo>
                    <a:lnTo>
                      <a:pt x="15" y="13"/>
                    </a:lnTo>
                    <a:lnTo>
                      <a:pt x="16" y="15"/>
                    </a:lnTo>
                    <a:lnTo>
                      <a:pt x="16" y="17"/>
                    </a:lnTo>
                    <a:lnTo>
                      <a:pt x="15" y="18"/>
                    </a:lnTo>
                    <a:lnTo>
                      <a:pt x="10" y="18"/>
                    </a:lnTo>
                    <a:lnTo>
                      <a:pt x="10" y="21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1" y="28"/>
                    </a:lnTo>
                    <a:lnTo>
                      <a:pt x="10" y="27"/>
                    </a:lnTo>
                    <a:lnTo>
                      <a:pt x="9" y="27"/>
                    </a:lnTo>
                    <a:lnTo>
                      <a:pt x="7" y="26"/>
                    </a:lnTo>
                    <a:lnTo>
                      <a:pt x="7" y="21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2" y="13"/>
                    </a:lnTo>
                    <a:lnTo>
                      <a:pt x="7" y="13"/>
                    </a:lnTo>
                    <a:lnTo>
                      <a:pt x="9" y="12"/>
                    </a:lnTo>
                    <a:lnTo>
                      <a:pt x="6" y="7"/>
                    </a:lnTo>
                    <a:lnTo>
                      <a:pt x="4" y="5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318">
                <a:extLst>
                  <a:ext uri="{FF2B5EF4-FFF2-40B4-BE49-F238E27FC236}">
                    <a16:creationId xmlns:a16="http://schemas.microsoft.com/office/drawing/2014/main" id="{AFADEA58-55DF-4841-A50A-9E2D2C3C6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7523" y="4188309"/>
                <a:ext cx="18653" cy="1658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2"/>
                  </a:cxn>
                  <a:cxn ang="0">
                    <a:pos x="8" y="2"/>
                  </a:cxn>
                  <a:cxn ang="0">
                    <a:pos x="9" y="0"/>
                  </a:cxn>
                  <a:cxn ang="0">
                    <a:pos x="9" y="3"/>
                  </a:cxn>
                  <a:cxn ang="0">
                    <a:pos x="8" y="6"/>
                  </a:cxn>
                  <a:cxn ang="0">
                    <a:pos x="3" y="8"/>
                  </a:cxn>
                  <a:cxn ang="0">
                    <a:pos x="2" y="7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4" y="0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lnTo>
                      <a:pt x="7" y="2"/>
                    </a:lnTo>
                    <a:lnTo>
                      <a:pt x="8" y="2"/>
                    </a:lnTo>
                    <a:lnTo>
                      <a:pt x="9" y="0"/>
                    </a:lnTo>
                    <a:lnTo>
                      <a:pt x="9" y="3"/>
                    </a:lnTo>
                    <a:lnTo>
                      <a:pt x="8" y="6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114">
              <a:extLst>
                <a:ext uri="{FF2B5EF4-FFF2-40B4-BE49-F238E27FC236}">
                  <a16:creationId xmlns:a16="http://schemas.microsoft.com/office/drawing/2014/main" id="{E80B15DB-8A4F-49E1-AD62-F83264984AF9}"/>
                </a:ext>
              </a:extLst>
            </p:cNvPr>
            <p:cNvGrpSpPr/>
            <p:nvPr/>
          </p:nvGrpSpPr>
          <p:grpSpPr>
            <a:xfrm>
              <a:off x="3811932" y="2681222"/>
              <a:ext cx="2525965" cy="1861261"/>
              <a:chOff x="6389342" y="1817331"/>
              <a:chExt cx="3937813" cy="2901546"/>
            </a:xfrm>
            <a:grpFill/>
          </p:grpSpPr>
          <p:sp>
            <p:nvSpPr>
              <p:cNvPr id="58" name="Freeform 1297">
                <a:extLst>
                  <a:ext uri="{FF2B5EF4-FFF2-40B4-BE49-F238E27FC236}">
                    <a16:creationId xmlns:a16="http://schemas.microsoft.com/office/drawing/2014/main" id="{82F27145-6387-4E6A-85B7-9516D1ADD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385" y="4196599"/>
                <a:ext cx="47669" cy="95337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0" y="7"/>
                  </a:cxn>
                  <a:cxn ang="0">
                    <a:pos x="17" y="13"/>
                  </a:cxn>
                  <a:cxn ang="0">
                    <a:pos x="22" y="19"/>
                  </a:cxn>
                  <a:cxn ang="0">
                    <a:pos x="23" y="28"/>
                  </a:cxn>
                  <a:cxn ang="0">
                    <a:pos x="23" y="32"/>
                  </a:cxn>
                  <a:cxn ang="0">
                    <a:pos x="22" y="35"/>
                  </a:cxn>
                  <a:cxn ang="0">
                    <a:pos x="17" y="43"/>
                  </a:cxn>
                  <a:cxn ang="0">
                    <a:pos x="14" y="44"/>
                  </a:cxn>
                  <a:cxn ang="0">
                    <a:pos x="10" y="46"/>
                  </a:cxn>
                  <a:cxn ang="0">
                    <a:pos x="7" y="44"/>
                  </a:cxn>
                  <a:cxn ang="0">
                    <a:pos x="4" y="43"/>
                  </a:cxn>
                  <a:cxn ang="0">
                    <a:pos x="2" y="41"/>
                  </a:cxn>
                  <a:cxn ang="0">
                    <a:pos x="0" y="37"/>
                  </a:cxn>
                  <a:cxn ang="0">
                    <a:pos x="0" y="34"/>
                  </a:cxn>
                  <a:cxn ang="0">
                    <a:pos x="2" y="23"/>
                  </a:cxn>
                  <a:cxn ang="0">
                    <a:pos x="4" y="12"/>
                  </a:cxn>
                  <a:cxn ang="0">
                    <a:pos x="5" y="0"/>
                  </a:cxn>
                </a:cxnLst>
                <a:rect l="0" t="0" r="r" b="b"/>
                <a:pathLst>
                  <a:path w="23" h="46">
                    <a:moveTo>
                      <a:pt x="5" y="0"/>
                    </a:moveTo>
                    <a:lnTo>
                      <a:pt x="10" y="7"/>
                    </a:lnTo>
                    <a:lnTo>
                      <a:pt x="17" y="13"/>
                    </a:lnTo>
                    <a:lnTo>
                      <a:pt x="22" y="19"/>
                    </a:lnTo>
                    <a:lnTo>
                      <a:pt x="23" y="28"/>
                    </a:lnTo>
                    <a:lnTo>
                      <a:pt x="23" y="32"/>
                    </a:lnTo>
                    <a:lnTo>
                      <a:pt x="22" y="35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0" y="46"/>
                    </a:lnTo>
                    <a:lnTo>
                      <a:pt x="7" y="44"/>
                    </a:lnTo>
                    <a:lnTo>
                      <a:pt x="4" y="43"/>
                    </a:lnTo>
                    <a:lnTo>
                      <a:pt x="2" y="41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2" y="23"/>
                    </a:lnTo>
                    <a:lnTo>
                      <a:pt x="4" y="1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298">
                <a:extLst>
                  <a:ext uri="{FF2B5EF4-FFF2-40B4-BE49-F238E27FC236}">
                    <a16:creationId xmlns:a16="http://schemas.microsoft.com/office/drawing/2014/main" id="{D9F0F759-84A2-43C7-A578-153E1F028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1513" y="4296080"/>
                <a:ext cx="254922" cy="27564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9" y="3"/>
                  </a:cxn>
                  <a:cxn ang="0">
                    <a:pos x="24" y="4"/>
                  </a:cxn>
                  <a:cxn ang="0">
                    <a:pos x="34" y="11"/>
                  </a:cxn>
                  <a:cxn ang="0">
                    <a:pos x="40" y="20"/>
                  </a:cxn>
                  <a:cxn ang="0">
                    <a:pos x="41" y="21"/>
                  </a:cxn>
                  <a:cxn ang="0">
                    <a:pos x="46" y="23"/>
                  </a:cxn>
                  <a:cxn ang="0">
                    <a:pos x="54" y="29"/>
                  </a:cxn>
                  <a:cxn ang="0">
                    <a:pos x="64" y="39"/>
                  </a:cxn>
                  <a:cxn ang="0">
                    <a:pos x="80" y="49"/>
                  </a:cxn>
                  <a:cxn ang="0">
                    <a:pos x="85" y="50"/>
                  </a:cxn>
                  <a:cxn ang="0">
                    <a:pos x="93" y="57"/>
                  </a:cxn>
                  <a:cxn ang="0">
                    <a:pos x="92" y="60"/>
                  </a:cxn>
                  <a:cxn ang="0">
                    <a:pos x="95" y="62"/>
                  </a:cxn>
                  <a:cxn ang="0">
                    <a:pos x="99" y="65"/>
                  </a:cxn>
                  <a:cxn ang="0">
                    <a:pos x="98" y="72"/>
                  </a:cxn>
                  <a:cxn ang="0">
                    <a:pos x="105" y="76"/>
                  </a:cxn>
                  <a:cxn ang="0">
                    <a:pos x="107" y="83"/>
                  </a:cxn>
                  <a:cxn ang="0">
                    <a:pos x="110" y="87"/>
                  </a:cxn>
                  <a:cxn ang="0">
                    <a:pos x="114" y="91"/>
                  </a:cxn>
                  <a:cxn ang="0">
                    <a:pos x="120" y="94"/>
                  </a:cxn>
                  <a:cxn ang="0">
                    <a:pos x="123" y="98"/>
                  </a:cxn>
                  <a:cxn ang="0">
                    <a:pos x="120" y="117"/>
                  </a:cxn>
                  <a:cxn ang="0">
                    <a:pos x="118" y="131"/>
                  </a:cxn>
                  <a:cxn ang="0">
                    <a:pos x="114" y="133"/>
                  </a:cxn>
                  <a:cxn ang="0">
                    <a:pos x="107" y="131"/>
                  </a:cxn>
                  <a:cxn ang="0">
                    <a:pos x="102" y="125"/>
                  </a:cxn>
                  <a:cxn ang="0">
                    <a:pos x="100" y="122"/>
                  </a:cxn>
                  <a:cxn ang="0">
                    <a:pos x="70" y="96"/>
                  </a:cxn>
                  <a:cxn ang="0">
                    <a:pos x="62" y="79"/>
                  </a:cxn>
                  <a:cxn ang="0">
                    <a:pos x="55" y="69"/>
                  </a:cxn>
                  <a:cxn ang="0">
                    <a:pos x="54" y="65"/>
                  </a:cxn>
                  <a:cxn ang="0">
                    <a:pos x="48" y="64"/>
                  </a:cxn>
                  <a:cxn ang="0">
                    <a:pos x="44" y="58"/>
                  </a:cxn>
                  <a:cxn ang="0">
                    <a:pos x="41" y="49"/>
                  </a:cxn>
                  <a:cxn ang="0">
                    <a:pos x="38" y="43"/>
                  </a:cxn>
                  <a:cxn ang="0">
                    <a:pos x="26" y="35"/>
                  </a:cxn>
                  <a:cxn ang="0">
                    <a:pos x="24" y="29"/>
                  </a:cxn>
                  <a:cxn ang="0">
                    <a:pos x="20" y="23"/>
                  </a:cxn>
                  <a:cxn ang="0">
                    <a:pos x="16" y="20"/>
                  </a:cxn>
                  <a:cxn ang="0">
                    <a:pos x="9" y="19"/>
                  </a:cxn>
                  <a:cxn ang="0">
                    <a:pos x="3" y="9"/>
                  </a:cxn>
                  <a:cxn ang="0">
                    <a:pos x="0" y="0"/>
                  </a:cxn>
                </a:cxnLst>
                <a:rect l="0" t="0" r="r" b="b"/>
                <a:pathLst>
                  <a:path w="123" h="133">
                    <a:moveTo>
                      <a:pt x="0" y="0"/>
                    </a:moveTo>
                    <a:lnTo>
                      <a:pt x="5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0" y="4"/>
                    </a:lnTo>
                    <a:lnTo>
                      <a:pt x="24" y="4"/>
                    </a:lnTo>
                    <a:lnTo>
                      <a:pt x="29" y="6"/>
                    </a:lnTo>
                    <a:lnTo>
                      <a:pt x="34" y="11"/>
                    </a:lnTo>
                    <a:lnTo>
                      <a:pt x="39" y="19"/>
                    </a:lnTo>
                    <a:lnTo>
                      <a:pt x="40" y="20"/>
                    </a:lnTo>
                    <a:lnTo>
                      <a:pt x="41" y="20"/>
                    </a:lnTo>
                    <a:lnTo>
                      <a:pt x="41" y="21"/>
                    </a:lnTo>
                    <a:lnTo>
                      <a:pt x="43" y="21"/>
                    </a:lnTo>
                    <a:lnTo>
                      <a:pt x="46" y="23"/>
                    </a:lnTo>
                    <a:lnTo>
                      <a:pt x="50" y="25"/>
                    </a:lnTo>
                    <a:lnTo>
                      <a:pt x="54" y="29"/>
                    </a:lnTo>
                    <a:lnTo>
                      <a:pt x="56" y="33"/>
                    </a:lnTo>
                    <a:lnTo>
                      <a:pt x="64" y="39"/>
                    </a:lnTo>
                    <a:lnTo>
                      <a:pt x="70" y="45"/>
                    </a:lnTo>
                    <a:lnTo>
                      <a:pt x="80" y="49"/>
                    </a:lnTo>
                    <a:lnTo>
                      <a:pt x="83" y="50"/>
                    </a:lnTo>
                    <a:lnTo>
                      <a:pt x="85" y="50"/>
                    </a:lnTo>
                    <a:lnTo>
                      <a:pt x="89" y="53"/>
                    </a:lnTo>
                    <a:lnTo>
                      <a:pt x="93" y="57"/>
                    </a:lnTo>
                    <a:lnTo>
                      <a:pt x="93" y="59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95" y="62"/>
                    </a:lnTo>
                    <a:lnTo>
                      <a:pt x="98" y="63"/>
                    </a:lnTo>
                    <a:lnTo>
                      <a:pt x="99" y="65"/>
                    </a:lnTo>
                    <a:lnTo>
                      <a:pt x="98" y="69"/>
                    </a:lnTo>
                    <a:lnTo>
                      <a:pt x="98" y="72"/>
                    </a:lnTo>
                    <a:lnTo>
                      <a:pt x="102" y="76"/>
                    </a:lnTo>
                    <a:lnTo>
                      <a:pt x="105" y="76"/>
                    </a:lnTo>
                    <a:lnTo>
                      <a:pt x="105" y="79"/>
                    </a:lnTo>
                    <a:lnTo>
                      <a:pt x="107" y="83"/>
                    </a:lnTo>
                    <a:lnTo>
                      <a:pt x="108" y="86"/>
                    </a:lnTo>
                    <a:lnTo>
                      <a:pt x="110" y="87"/>
                    </a:lnTo>
                    <a:lnTo>
                      <a:pt x="112" y="89"/>
                    </a:lnTo>
                    <a:lnTo>
                      <a:pt x="114" y="91"/>
                    </a:lnTo>
                    <a:lnTo>
                      <a:pt x="115" y="92"/>
                    </a:lnTo>
                    <a:lnTo>
                      <a:pt x="120" y="94"/>
                    </a:lnTo>
                    <a:lnTo>
                      <a:pt x="122" y="96"/>
                    </a:lnTo>
                    <a:lnTo>
                      <a:pt x="123" y="98"/>
                    </a:lnTo>
                    <a:lnTo>
                      <a:pt x="123" y="116"/>
                    </a:lnTo>
                    <a:lnTo>
                      <a:pt x="120" y="117"/>
                    </a:lnTo>
                    <a:lnTo>
                      <a:pt x="120" y="130"/>
                    </a:lnTo>
                    <a:lnTo>
                      <a:pt x="118" y="131"/>
                    </a:lnTo>
                    <a:lnTo>
                      <a:pt x="117" y="132"/>
                    </a:lnTo>
                    <a:lnTo>
                      <a:pt x="114" y="133"/>
                    </a:lnTo>
                    <a:lnTo>
                      <a:pt x="108" y="133"/>
                    </a:lnTo>
                    <a:lnTo>
                      <a:pt x="107" y="131"/>
                    </a:lnTo>
                    <a:lnTo>
                      <a:pt x="103" y="127"/>
                    </a:lnTo>
                    <a:lnTo>
                      <a:pt x="102" y="125"/>
                    </a:lnTo>
                    <a:lnTo>
                      <a:pt x="100" y="123"/>
                    </a:lnTo>
                    <a:lnTo>
                      <a:pt x="100" y="122"/>
                    </a:lnTo>
                    <a:lnTo>
                      <a:pt x="78" y="104"/>
                    </a:lnTo>
                    <a:lnTo>
                      <a:pt x="70" y="96"/>
                    </a:lnTo>
                    <a:lnTo>
                      <a:pt x="67" y="88"/>
                    </a:lnTo>
                    <a:lnTo>
                      <a:pt x="62" y="79"/>
                    </a:lnTo>
                    <a:lnTo>
                      <a:pt x="58" y="72"/>
                    </a:lnTo>
                    <a:lnTo>
                      <a:pt x="55" y="69"/>
                    </a:lnTo>
                    <a:lnTo>
                      <a:pt x="54" y="69"/>
                    </a:lnTo>
                    <a:lnTo>
                      <a:pt x="54" y="65"/>
                    </a:lnTo>
                    <a:lnTo>
                      <a:pt x="53" y="64"/>
                    </a:lnTo>
                    <a:lnTo>
                      <a:pt x="48" y="64"/>
                    </a:lnTo>
                    <a:lnTo>
                      <a:pt x="45" y="62"/>
                    </a:lnTo>
                    <a:lnTo>
                      <a:pt x="44" y="58"/>
                    </a:lnTo>
                    <a:lnTo>
                      <a:pt x="44" y="54"/>
                    </a:lnTo>
                    <a:lnTo>
                      <a:pt x="41" y="49"/>
                    </a:lnTo>
                    <a:lnTo>
                      <a:pt x="40" y="45"/>
                    </a:lnTo>
                    <a:lnTo>
                      <a:pt x="38" y="43"/>
                    </a:lnTo>
                    <a:lnTo>
                      <a:pt x="28" y="38"/>
                    </a:lnTo>
                    <a:lnTo>
                      <a:pt x="26" y="35"/>
                    </a:lnTo>
                    <a:lnTo>
                      <a:pt x="25" y="32"/>
                    </a:lnTo>
                    <a:lnTo>
                      <a:pt x="24" y="29"/>
                    </a:lnTo>
                    <a:lnTo>
                      <a:pt x="21" y="26"/>
                    </a:lnTo>
                    <a:lnTo>
                      <a:pt x="20" y="23"/>
                    </a:lnTo>
                    <a:lnTo>
                      <a:pt x="19" y="21"/>
                    </a:lnTo>
                    <a:lnTo>
                      <a:pt x="16" y="20"/>
                    </a:lnTo>
                    <a:lnTo>
                      <a:pt x="11" y="20"/>
                    </a:lnTo>
                    <a:lnTo>
                      <a:pt x="9" y="19"/>
                    </a:lnTo>
                    <a:lnTo>
                      <a:pt x="8" y="16"/>
                    </a:lnTo>
                    <a:lnTo>
                      <a:pt x="3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299">
                <a:extLst>
                  <a:ext uri="{FF2B5EF4-FFF2-40B4-BE49-F238E27FC236}">
                    <a16:creationId xmlns:a16="http://schemas.microsoft.com/office/drawing/2014/main" id="{13588DE3-D38B-4C65-9C31-E1CCCAE59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8974" y="4262920"/>
                <a:ext cx="244559" cy="267357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100" y="2"/>
                  </a:cxn>
                  <a:cxn ang="0">
                    <a:pos x="108" y="16"/>
                  </a:cxn>
                  <a:cxn ang="0">
                    <a:pos x="113" y="17"/>
                  </a:cxn>
                  <a:cxn ang="0">
                    <a:pos x="118" y="19"/>
                  </a:cxn>
                  <a:cxn ang="0">
                    <a:pos x="117" y="24"/>
                  </a:cxn>
                  <a:cxn ang="0">
                    <a:pos x="109" y="25"/>
                  </a:cxn>
                  <a:cxn ang="0">
                    <a:pos x="111" y="29"/>
                  </a:cxn>
                  <a:cxn ang="0">
                    <a:pos x="107" y="30"/>
                  </a:cxn>
                  <a:cxn ang="0">
                    <a:pos x="100" y="34"/>
                  </a:cxn>
                  <a:cxn ang="0">
                    <a:pos x="100" y="36"/>
                  </a:cxn>
                  <a:cxn ang="0">
                    <a:pos x="98" y="40"/>
                  </a:cxn>
                  <a:cxn ang="0">
                    <a:pos x="104" y="55"/>
                  </a:cxn>
                  <a:cxn ang="0">
                    <a:pos x="116" y="66"/>
                  </a:cxn>
                  <a:cxn ang="0">
                    <a:pos x="103" y="71"/>
                  </a:cxn>
                  <a:cxn ang="0">
                    <a:pos x="99" y="81"/>
                  </a:cxn>
                  <a:cxn ang="0">
                    <a:pos x="95" y="90"/>
                  </a:cxn>
                  <a:cxn ang="0">
                    <a:pos x="93" y="95"/>
                  </a:cxn>
                  <a:cxn ang="0">
                    <a:pos x="87" y="105"/>
                  </a:cxn>
                  <a:cxn ang="0">
                    <a:pos x="89" y="112"/>
                  </a:cxn>
                  <a:cxn ang="0">
                    <a:pos x="85" y="118"/>
                  </a:cxn>
                  <a:cxn ang="0">
                    <a:pos x="84" y="123"/>
                  </a:cxn>
                  <a:cxn ang="0">
                    <a:pos x="77" y="128"/>
                  </a:cxn>
                  <a:cxn ang="0">
                    <a:pos x="69" y="129"/>
                  </a:cxn>
                  <a:cxn ang="0">
                    <a:pos x="65" y="125"/>
                  </a:cxn>
                  <a:cxn ang="0">
                    <a:pos x="62" y="123"/>
                  </a:cxn>
                  <a:cxn ang="0">
                    <a:pos x="55" y="119"/>
                  </a:cxn>
                  <a:cxn ang="0">
                    <a:pos x="45" y="118"/>
                  </a:cxn>
                  <a:cxn ang="0">
                    <a:pos x="42" y="122"/>
                  </a:cxn>
                  <a:cxn ang="0">
                    <a:pos x="34" y="120"/>
                  </a:cxn>
                  <a:cxn ang="0">
                    <a:pos x="30" y="114"/>
                  </a:cxn>
                  <a:cxn ang="0">
                    <a:pos x="25" y="115"/>
                  </a:cxn>
                  <a:cxn ang="0">
                    <a:pos x="15" y="110"/>
                  </a:cxn>
                  <a:cxn ang="0">
                    <a:pos x="14" y="99"/>
                  </a:cxn>
                  <a:cxn ang="0">
                    <a:pos x="11" y="90"/>
                  </a:cxn>
                  <a:cxn ang="0">
                    <a:pos x="6" y="89"/>
                  </a:cxn>
                  <a:cxn ang="0">
                    <a:pos x="1" y="79"/>
                  </a:cxn>
                  <a:cxn ang="0">
                    <a:pos x="0" y="73"/>
                  </a:cxn>
                  <a:cxn ang="0">
                    <a:pos x="3" y="68"/>
                  </a:cxn>
                  <a:cxn ang="0">
                    <a:pos x="21" y="66"/>
                  </a:cxn>
                  <a:cxn ang="0">
                    <a:pos x="28" y="56"/>
                  </a:cxn>
                  <a:cxn ang="0">
                    <a:pos x="30" y="53"/>
                  </a:cxn>
                  <a:cxn ang="0">
                    <a:pos x="34" y="48"/>
                  </a:cxn>
                  <a:cxn ang="0">
                    <a:pos x="43" y="46"/>
                  </a:cxn>
                  <a:cxn ang="0">
                    <a:pos x="50" y="39"/>
                  </a:cxn>
                  <a:cxn ang="0">
                    <a:pos x="52" y="36"/>
                  </a:cxn>
                  <a:cxn ang="0">
                    <a:pos x="58" y="31"/>
                  </a:cxn>
                  <a:cxn ang="0">
                    <a:pos x="59" y="30"/>
                  </a:cxn>
                  <a:cxn ang="0">
                    <a:pos x="62" y="26"/>
                  </a:cxn>
                  <a:cxn ang="0">
                    <a:pos x="72" y="24"/>
                  </a:cxn>
                  <a:cxn ang="0">
                    <a:pos x="75" y="21"/>
                  </a:cxn>
                  <a:cxn ang="0">
                    <a:pos x="89" y="2"/>
                  </a:cxn>
                </a:cxnLst>
                <a:rect l="0" t="0" r="r" b="b"/>
                <a:pathLst>
                  <a:path w="118" h="129">
                    <a:moveTo>
                      <a:pt x="94" y="0"/>
                    </a:moveTo>
                    <a:lnTo>
                      <a:pt x="97" y="0"/>
                    </a:lnTo>
                    <a:lnTo>
                      <a:pt x="99" y="1"/>
                    </a:lnTo>
                    <a:lnTo>
                      <a:pt x="100" y="2"/>
                    </a:lnTo>
                    <a:lnTo>
                      <a:pt x="100" y="12"/>
                    </a:lnTo>
                    <a:lnTo>
                      <a:pt x="108" y="16"/>
                    </a:lnTo>
                    <a:lnTo>
                      <a:pt x="111" y="16"/>
                    </a:lnTo>
                    <a:lnTo>
                      <a:pt x="113" y="17"/>
                    </a:lnTo>
                    <a:lnTo>
                      <a:pt x="116" y="17"/>
                    </a:lnTo>
                    <a:lnTo>
                      <a:pt x="118" y="19"/>
                    </a:lnTo>
                    <a:lnTo>
                      <a:pt x="118" y="22"/>
                    </a:lnTo>
                    <a:lnTo>
                      <a:pt x="117" y="24"/>
                    </a:lnTo>
                    <a:lnTo>
                      <a:pt x="111" y="24"/>
                    </a:lnTo>
                    <a:lnTo>
                      <a:pt x="109" y="25"/>
                    </a:lnTo>
                    <a:lnTo>
                      <a:pt x="109" y="29"/>
                    </a:lnTo>
                    <a:lnTo>
                      <a:pt x="111" y="29"/>
                    </a:lnTo>
                    <a:lnTo>
                      <a:pt x="109" y="30"/>
                    </a:lnTo>
                    <a:lnTo>
                      <a:pt x="107" y="30"/>
                    </a:lnTo>
                    <a:lnTo>
                      <a:pt x="102" y="32"/>
                    </a:lnTo>
                    <a:lnTo>
                      <a:pt x="100" y="34"/>
                    </a:lnTo>
                    <a:lnTo>
                      <a:pt x="99" y="34"/>
                    </a:lnTo>
                    <a:lnTo>
                      <a:pt x="100" y="36"/>
                    </a:lnTo>
                    <a:lnTo>
                      <a:pt x="100" y="37"/>
                    </a:lnTo>
                    <a:lnTo>
                      <a:pt x="98" y="40"/>
                    </a:lnTo>
                    <a:lnTo>
                      <a:pt x="99" y="46"/>
                    </a:lnTo>
                    <a:lnTo>
                      <a:pt x="104" y="55"/>
                    </a:lnTo>
                    <a:lnTo>
                      <a:pt x="109" y="63"/>
                    </a:lnTo>
                    <a:lnTo>
                      <a:pt x="116" y="66"/>
                    </a:lnTo>
                    <a:lnTo>
                      <a:pt x="113" y="71"/>
                    </a:lnTo>
                    <a:lnTo>
                      <a:pt x="103" y="71"/>
                    </a:lnTo>
                    <a:lnTo>
                      <a:pt x="100" y="76"/>
                    </a:lnTo>
                    <a:lnTo>
                      <a:pt x="99" y="81"/>
                    </a:lnTo>
                    <a:lnTo>
                      <a:pt x="98" y="85"/>
                    </a:lnTo>
                    <a:lnTo>
                      <a:pt x="95" y="90"/>
                    </a:lnTo>
                    <a:lnTo>
                      <a:pt x="95" y="94"/>
                    </a:lnTo>
                    <a:lnTo>
                      <a:pt x="93" y="95"/>
                    </a:lnTo>
                    <a:lnTo>
                      <a:pt x="87" y="102"/>
                    </a:lnTo>
                    <a:lnTo>
                      <a:pt x="87" y="105"/>
                    </a:lnTo>
                    <a:lnTo>
                      <a:pt x="89" y="108"/>
                    </a:lnTo>
                    <a:lnTo>
                      <a:pt x="89" y="112"/>
                    </a:lnTo>
                    <a:lnTo>
                      <a:pt x="88" y="114"/>
                    </a:lnTo>
                    <a:lnTo>
                      <a:pt x="85" y="118"/>
                    </a:lnTo>
                    <a:lnTo>
                      <a:pt x="84" y="120"/>
                    </a:lnTo>
                    <a:lnTo>
                      <a:pt x="84" y="123"/>
                    </a:lnTo>
                    <a:lnTo>
                      <a:pt x="80" y="124"/>
                    </a:lnTo>
                    <a:lnTo>
                      <a:pt x="77" y="128"/>
                    </a:lnTo>
                    <a:lnTo>
                      <a:pt x="74" y="129"/>
                    </a:lnTo>
                    <a:lnTo>
                      <a:pt x="69" y="129"/>
                    </a:lnTo>
                    <a:lnTo>
                      <a:pt x="67" y="128"/>
                    </a:lnTo>
                    <a:lnTo>
                      <a:pt x="65" y="125"/>
                    </a:lnTo>
                    <a:lnTo>
                      <a:pt x="65" y="124"/>
                    </a:lnTo>
                    <a:lnTo>
                      <a:pt x="62" y="123"/>
                    </a:lnTo>
                    <a:lnTo>
                      <a:pt x="59" y="122"/>
                    </a:lnTo>
                    <a:lnTo>
                      <a:pt x="55" y="119"/>
                    </a:lnTo>
                    <a:lnTo>
                      <a:pt x="52" y="118"/>
                    </a:lnTo>
                    <a:lnTo>
                      <a:pt x="45" y="118"/>
                    </a:lnTo>
                    <a:lnTo>
                      <a:pt x="44" y="120"/>
                    </a:lnTo>
                    <a:lnTo>
                      <a:pt x="42" y="122"/>
                    </a:lnTo>
                    <a:lnTo>
                      <a:pt x="37" y="122"/>
                    </a:lnTo>
                    <a:lnTo>
                      <a:pt x="34" y="120"/>
                    </a:lnTo>
                    <a:lnTo>
                      <a:pt x="34" y="114"/>
                    </a:lnTo>
                    <a:lnTo>
                      <a:pt x="30" y="114"/>
                    </a:lnTo>
                    <a:lnTo>
                      <a:pt x="28" y="115"/>
                    </a:lnTo>
                    <a:lnTo>
                      <a:pt x="25" y="115"/>
                    </a:lnTo>
                    <a:lnTo>
                      <a:pt x="19" y="114"/>
                    </a:lnTo>
                    <a:lnTo>
                      <a:pt x="15" y="110"/>
                    </a:lnTo>
                    <a:lnTo>
                      <a:pt x="14" y="105"/>
                    </a:lnTo>
                    <a:lnTo>
                      <a:pt x="14" y="99"/>
                    </a:lnTo>
                    <a:lnTo>
                      <a:pt x="11" y="94"/>
                    </a:lnTo>
                    <a:lnTo>
                      <a:pt x="11" y="90"/>
                    </a:lnTo>
                    <a:lnTo>
                      <a:pt x="10" y="89"/>
                    </a:lnTo>
                    <a:lnTo>
                      <a:pt x="6" y="89"/>
                    </a:lnTo>
                    <a:lnTo>
                      <a:pt x="4" y="87"/>
                    </a:lnTo>
                    <a:lnTo>
                      <a:pt x="1" y="79"/>
                    </a:lnTo>
                    <a:lnTo>
                      <a:pt x="1" y="76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3" y="68"/>
                    </a:lnTo>
                    <a:lnTo>
                      <a:pt x="19" y="68"/>
                    </a:lnTo>
                    <a:lnTo>
                      <a:pt x="21" y="66"/>
                    </a:lnTo>
                    <a:lnTo>
                      <a:pt x="24" y="64"/>
                    </a:lnTo>
                    <a:lnTo>
                      <a:pt x="28" y="56"/>
                    </a:lnTo>
                    <a:lnTo>
                      <a:pt x="28" y="54"/>
                    </a:lnTo>
                    <a:lnTo>
                      <a:pt x="30" y="53"/>
                    </a:lnTo>
                    <a:lnTo>
                      <a:pt x="31" y="50"/>
                    </a:lnTo>
                    <a:lnTo>
                      <a:pt x="34" y="48"/>
                    </a:lnTo>
                    <a:lnTo>
                      <a:pt x="37" y="46"/>
                    </a:lnTo>
                    <a:lnTo>
                      <a:pt x="43" y="46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52" y="37"/>
                    </a:lnTo>
                    <a:lnTo>
                      <a:pt x="52" y="36"/>
                    </a:lnTo>
                    <a:lnTo>
                      <a:pt x="57" y="31"/>
                    </a:lnTo>
                    <a:lnTo>
                      <a:pt x="58" y="31"/>
                    </a:lnTo>
                    <a:lnTo>
                      <a:pt x="58" y="30"/>
                    </a:lnTo>
                    <a:lnTo>
                      <a:pt x="59" y="30"/>
                    </a:lnTo>
                    <a:lnTo>
                      <a:pt x="60" y="29"/>
                    </a:lnTo>
                    <a:lnTo>
                      <a:pt x="62" y="26"/>
                    </a:lnTo>
                    <a:lnTo>
                      <a:pt x="67" y="24"/>
                    </a:lnTo>
                    <a:lnTo>
                      <a:pt x="72" y="24"/>
                    </a:lnTo>
                    <a:lnTo>
                      <a:pt x="74" y="22"/>
                    </a:lnTo>
                    <a:lnTo>
                      <a:pt x="75" y="21"/>
                    </a:lnTo>
                    <a:lnTo>
                      <a:pt x="79" y="15"/>
                    </a:lnTo>
                    <a:lnTo>
                      <a:pt x="89" y="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300">
                <a:extLst>
                  <a:ext uri="{FF2B5EF4-FFF2-40B4-BE49-F238E27FC236}">
                    <a16:creationId xmlns:a16="http://schemas.microsoft.com/office/drawing/2014/main" id="{4E408C6E-3C89-4153-83B0-C19F8EE38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5242" y="4389345"/>
                <a:ext cx="151296" cy="180312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72" y="4"/>
                  </a:cxn>
                  <a:cxn ang="0">
                    <a:pos x="67" y="14"/>
                  </a:cxn>
                  <a:cxn ang="0">
                    <a:pos x="55" y="17"/>
                  </a:cxn>
                  <a:cxn ang="0">
                    <a:pos x="49" y="14"/>
                  </a:cxn>
                  <a:cxn ang="0">
                    <a:pos x="38" y="15"/>
                  </a:cxn>
                  <a:cxn ang="0">
                    <a:pos x="19" y="17"/>
                  </a:cxn>
                  <a:cxn ang="0">
                    <a:pos x="17" y="19"/>
                  </a:cxn>
                  <a:cxn ang="0">
                    <a:pos x="19" y="33"/>
                  </a:cxn>
                  <a:cxn ang="0">
                    <a:pos x="27" y="36"/>
                  </a:cxn>
                  <a:cxn ang="0">
                    <a:pos x="30" y="33"/>
                  </a:cxn>
                  <a:cxn ang="0">
                    <a:pos x="49" y="27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2" y="42"/>
                  </a:cxn>
                  <a:cxn ang="0">
                    <a:pos x="33" y="46"/>
                  </a:cxn>
                  <a:cxn ang="0">
                    <a:pos x="37" y="52"/>
                  </a:cxn>
                  <a:cxn ang="0">
                    <a:pos x="40" y="57"/>
                  </a:cxn>
                  <a:cxn ang="0">
                    <a:pos x="39" y="61"/>
                  </a:cxn>
                  <a:cxn ang="0">
                    <a:pos x="40" y="64"/>
                  </a:cxn>
                  <a:cxn ang="0">
                    <a:pos x="44" y="68"/>
                  </a:cxn>
                  <a:cxn ang="0">
                    <a:pos x="45" y="70"/>
                  </a:cxn>
                  <a:cxn ang="0">
                    <a:pos x="42" y="72"/>
                  </a:cxn>
                  <a:cxn ang="0">
                    <a:pos x="38" y="75"/>
                  </a:cxn>
                  <a:cxn ang="0">
                    <a:pos x="37" y="77"/>
                  </a:cxn>
                  <a:cxn ang="0">
                    <a:pos x="32" y="73"/>
                  </a:cxn>
                  <a:cxn ang="0">
                    <a:pos x="27" y="66"/>
                  </a:cxn>
                  <a:cxn ang="0">
                    <a:pos x="27" y="52"/>
                  </a:cxn>
                  <a:cxn ang="0">
                    <a:pos x="19" y="53"/>
                  </a:cxn>
                  <a:cxn ang="0">
                    <a:pos x="17" y="57"/>
                  </a:cxn>
                  <a:cxn ang="0">
                    <a:pos x="20" y="67"/>
                  </a:cxn>
                  <a:cxn ang="0">
                    <a:pos x="19" y="78"/>
                  </a:cxn>
                  <a:cxn ang="0">
                    <a:pos x="18" y="85"/>
                  </a:cxn>
                  <a:cxn ang="0">
                    <a:pos x="14" y="87"/>
                  </a:cxn>
                  <a:cxn ang="0">
                    <a:pos x="10" y="85"/>
                  </a:cxn>
                  <a:cxn ang="0">
                    <a:pos x="8" y="81"/>
                  </a:cxn>
                  <a:cxn ang="0">
                    <a:pos x="4" y="62"/>
                  </a:cxn>
                  <a:cxn ang="0">
                    <a:pos x="0" y="59"/>
                  </a:cxn>
                  <a:cxn ang="0">
                    <a:pos x="2" y="49"/>
                  </a:cxn>
                  <a:cxn ang="0">
                    <a:pos x="7" y="34"/>
                  </a:cxn>
                  <a:cxn ang="0">
                    <a:pos x="10" y="28"/>
                  </a:cxn>
                  <a:cxn ang="0">
                    <a:pos x="14" y="13"/>
                  </a:cxn>
                  <a:cxn ang="0">
                    <a:pos x="27" y="5"/>
                  </a:cxn>
                  <a:cxn ang="0">
                    <a:pos x="58" y="10"/>
                  </a:cxn>
                  <a:cxn ang="0">
                    <a:pos x="71" y="0"/>
                  </a:cxn>
                </a:cxnLst>
                <a:rect l="0" t="0" r="r" b="b"/>
                <a:pathLst>
                  <a:path w="73" h="87">
                    <a:moveTo>
                      <a:pt x="71" y="0"/>
                    </a:moveTo>
                    <a:lnTo>
                      <a:pt x="73" y="0"/>
                    </a:lnTo>
                    <a:lnTo>
                      <a:pt x="73" y="4"/>
                    </a:lnTo>
                    <a:lnTo>
                      <a:pt x="72" y="4"/>
                    </a:lnTo>
                    <a:lnTo>
                      <a:pt x="69" y="12"/>
                    </a:lnTo>
                    <a:lnTo>
                      <a:pt x="67" y="14"/>
                    </a:lnTo>
                    <a:lnTo>
                      <a:pt x="59" y="17"/>
                    </a:lnTo>
                    <a:lnTo>
                      <a:pt x="55" y="17"/>
                    </a:lnTo>
                    <a:lnTo>
                      <a:pt x="53" y="15"/>
                    </a:lnTo>
                    <a:lnTo>
                      <a:pt x="49" y="14"/>
                    </a:lnTo>
                    <a:lnTo>
                      <a:pt x="42" y="14"/>
                    </a:lnTo>
                    <a:lnTo>
                      <a:pt x="38" y="15"/>
                    </a:lnTo>
                    <a:lnTo>
                      <a:pt x="22" y="15"/>
                    </a:lnTo>
                    <a:lnTo>
                      <a:pt x="19" y="17"/>
                    </a:lnTo>
                    <a:lnTo>
                      <a:pt x="18" y="17"/>
                    </a:lnTo>
                    <a:lnTo>
                      <a:pt x="17" y="19"/>
                    </a:lnTo>
                    <a:lnTo>
                      <a:pt x="17" y="26"/>
                    </a:lnTo>
                    <a:lnTo>
                      <a:pt x="19" y="33"/>
                    </a:lnTo>
                    <a:lnTo>
                      <a:pt x="24" y="36"/>
                    </a:lnTo>
                    <a:lnTo>
                      <a:pt x="27" y="36"/>
                    </a:lnTo>
                    <a:lnTo>
                      <a:pt x="28" y="34"/>
                    </a:lnTo>
                    <a:lnTo>
                      <a:pt x="30" y="33"/>
                    </a:lnTo>
                    <a:lnTo>
                      <a:pt x="43" y="28"/>
                    </a:lnTo>
                    <a:lnTo>
                      <a:pt x="49" y="27"/>
                    </a:lnTo>
                    <a:lnTo>
                      <a:pt x="53" y="27"/>
                    </a:lnTo>
                    <a:lnTo>
                      <a:pt x="53" y="29"/>
                    </a:lnTo>
                    <a:lnTo>
                      <a:pt x="47" y="33"/>
                    </a:lnTo>
                    <a:lnTo>
                      <a:pt x="43" y="37"/>
                    </a:lnTo>
                    <a:lnTo>
                      <a:pt x="38" y="41"/>
                    </a:lnTo>
                    <a:lnTo>
                      <a:pt x="32" y="42"/>
                    </a:lnTo>
                    <a:lnTo>
                      <a:pt x="32" y="43"/>
                    </a:lnTo>
                    <a:lnTo>
                      <a:pt x="33" y="46"/>
                    </a:lnTo>
                    <a:lnTo>
                      <a:pt x="35" y="48"/>
                    </a:lnTo>
                    <a:lnTo>
                      <a:pt x="37" y="52"/>
                    </a:lnTo>
                    <a:lnTo>
                      <a:pt x="39" y="54"/>
                    </a:lnTo>
                    <a:lnTo>
                      <a:pt x="40" y="57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9" y="62"/>
                    </a:lnTo>
                    <a:lnTo>
                      <a:pt x="40" y="64"/>
                    </a:lnTo>
                    <a:lnTo>
                      <a:pt x="43" y="66"/>
                    </a:lnTo>
                    <a:lnTo>
                      <a:pt x="44" y="68"/>
                    </a:lnTo>
                    <a:lnTo>
                      <a:pt x="45" y="68"/>
                    </a:lnTo>
                    <a:lnTo>
                      <a:pt x="45" y="70"/>
                    </a:lnTo>
                    <a:lnTo>
                      <a:pt x="44" y="71"/>
                    </a:lnTo>
                    <a:lnTo>
                      <a:pt x="42" y="72"/>
                    </a:lnTo>
                    <a:lnTo>
                      <a:pt x="40" y="73"/>
                    </a:lnTo>
                    <a:lnTo>
                      <a:pt x="38" y="75"/>
                    </a:lnTo>
                    <a:lnTo>
                      <a:pt x="37" y="76"/>
                    </a:lnTo>
                    <a:lnTo>
                      <a:pt x="37" y="77"/>
                    </a:lnTo>
                    <a:lnTo>
                      <a:pt x="32" y="77"/>
                    </a:lnTo>
                    <a:lnTo>
                      <a:pt x="32" y="73"/>
                    </a:lnTo>
                    <a:lnTo>
                      <a:pt x="29" y="68"/>
                    </a:lnTo>
                    <a:lnTo>
                      <a:pt x="27" y="66"/>
                    </a:lnTo>
                    <a:lnTo>
                      <a:pt x="24" y="61"/>
                    </a:lnTo>
                    <a:lnTo>
                      <a:pt x="27" y="52"/>
                    </a:lnTo>
                    <a:lnTo>
                      <a:pt x="20" y="52"/>
                    </a:lnTo>
                    <a:lnTo>
                      <a:pt x="19" y="53"/>
                    </a:lnTo>
                    <a:lnTo>
                      <a:pt x="18" y="56"/>
                    </a:lnTo>
                    <a:lnTo>
                      <a:pt x="17" y="57"/>
                    </a:lnTo>
                    <a:lnTo>
                      <a:pt x="17" y="59"/>
                    </a:lnTo>
                    <a:lnTo>
                      <a:pt x="20" y="67"/>
                    </a:lnTo>
                    <a:lnTo>
                      <a:pt x="20" y="75"/>
                    </a:lnTo>
                    <a:lnTo>
                      <a:pt x="19" y="78"/>
                    </a:lnTo>
                    <a:lnTo>
                      <a:pt x="19" y="81"/>
                    </a:lnTo>
                    <a:lnTo>
                      <a:pt x="18" y="85"/>
                    </a:lnTo>
                    <a:lnTo>
                      <a:pt x="17" y="86"/>
                    </a:lnTo>
                    <a:lnTo>
                      <a:pt x="14" y="87"/>
                    </a:lnTo>
                    <a:lnTo>
                      <a:pt x="12" y="87"/>
                    </a:lnTo>
                    <a:lnTo>
                      <a:pt x="10" y="85"/>
                    </a:lnTo>
                    <a:lnTo>
                      <a:pt x="9" y="83"/>
                    </a:lnTo>
                    <a:lnTo>
                      <a:pt x="8" y="81"/>
                    </a:lnTo>
                    <a:lnTo>
                      <a:pt x="8" y="62"/>
                    </a:lnTo>
                    <a:lnTo>
                      <a:pt x="4" y="62"/>
                    </a:lnTo>
                    <a:lnTo>
                      <a:pt x="3" y="61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2" y="49"/>
                    </a:lnTo>
                    <a:lnTo>
                      <a:pt x="4" y="43"/>
                    </a:lnTo>
                    <a:lnTo>
                      <a:pt x="7" y="34"/>
                    </a:lnTo>
                    <a:lnTo>
                      <a:pt x="8" y="33"/>
                    </a:lnTo>
                    <a:lnTo>
                      <a:pt x="10" y="28"/>
                    </a:lnTo>
                    <a:lnTo>
                      <a:pt x="12" y="20"/>
                    </a:lnTo>
                    <a:lnTo>
                      <a:pt x="14" y="13"/>
                    </a:lnTo>
                    <a:lnTo>
                      <a:pt x="19" y="8"/>
                    </a:lnTo>
                    <a:lnTo>
                      <a:pt x="27" y="5"/>
                    </a:lnTo>
                    <a:lnTo>
                      <a:pt x="54" y="10"/>
                    </a:lnTo>
                    <a:lnTo>
                      <a:pt x="58" y="10"/>
                    </a:lnTo>
                    <a:lnTo>
                      <a:pt x="63" y="5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301">
                <a:extLst>
                  <a:ext uri="{FF2B5EF4-FFF2-40B4-BE49-F238E27FC236}">
                    <a16:creationId xmlns:a16="http://schemas.microsoft.com/office/drawing/2014/main" id="{1A274923-EF79-4C71-B737-C5F1184BC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6072" y="4571729"/>
                <a:ext cx="244559" cy="70465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20" y="0"/>
                  </a:cxn>
                  <a:cxn ang="0">
                    <a:pos x="29" y="3"/>
                  </a:cxn>
                  <a:cxn ang="0">
                    <a:pos x="35" y="7"/>
                  </a:cxn>
                  <a:cxn ang="0">
                    <a:pos x="43" y="10"/>
                  </a:cxn>
                  <a:cxn ang="0">
                    <a:pos x="51" y="13"/>
                  </a:cxn>
                  <a:cxn ang="0">
                    <a:pos x="56" y="10"/>
                  </a:cxn>
                  <a:cxn ang="0">
                    <a:pos x="58" y="9"/>
                  </a:cxn>
                  <a:cxn ang="0">
                    <a:pos x="63" y="7"/>
                  </a:cxn>
                  <a:cxn ang="0">
                    <a:pos x="66" y="7"/>
                  </a:cxn>
                  <a:cxn ang="0">
                    <a:pos x="70" y="9"/>
                  </a:cxn>
                  <a:cxn ang="0">
                    <a:pos x="75" y="12"/>
                  </a:cxn>
                  <a:cxn ang="0">
                    <a:pos x="78" y="14"/>
                  </a:cxn>
                  <a:cxn ang="0">
                    <a:pos x="82" y="14"/>
                  </a:cxn>
                  <a:cxn ang="0">
                    <a:pos x="94" y="13"/>
                  </a:cxn>
                  <a:cxn ang="0">
                    <a:pos x="97" y="13"/>
                  </a:cxn>
                  <a:cxn ang="0">
                    <a:pos x="95" y="14"/>
                  </a:cxn>
                  <a:cxn ang="0">
                    <a:pos x="94" y="14"/>
                  </a:cxn>
                  <a:cxn ang="0">
                    <a:pos x="92" y="15"/>
                  </a:cxn>
                  <a:cxn ang="0">
                    <a:pos x="82" y="15"/>
                  </a:cxn>
                  <a:cxn ang="0">
                    <a:pos x="89" y="21"/>
                  </a:cxn>
                  <a:cxn ang="0">
                    <a:pos x="100" y="21"/>
                  </a:cxn>
                  <a:cxn ang="0">
                    <a:pos x="102" y="23"/>
                  </a:cxn>
                  <a:cxn ang="0">
                    <a:pos x="102" y="24"/>
                  </a:cxn>
                  <a:cxn ang="0">
                    <a:pos x="104" y="26"/>
                  </a:cxn>
                  <a:cxn ang="0">
                    <a:pos x="112" y="26"/>
                  </a:cxn>
                  <a:cxn ang="0">
                    <a:pos x="114" y="27"/>
                  </a:cxn>
                  <a:cxn ang="0">
                    <a:pos x="115" y="28"/>
                  </a:cxn>
                  <a:cxn ang="0">
                    <a:pos x="117" y="28"/>
                  </a:cxn>
                  <a:cxn ang="0">
                    <a:pos x="118" y="29"/>
                  </a:cxn>
                  <a:cxn ang="0">
                    <a:pos x="118" y="31"/>
                  </a:cxn>
                  <a:cxn ang="0">
                    <a:pos x="117" y="32"/>
                  </a:cxn>
                  <a:cxn ang="0">
                    <a:pos x="115" y="34"/>
                  </a:cxn>
                  <a:cxn ang="0">
                    <a:pos x="113" y="34"/>
                  </a:cxn>
                  <a:cxn ang="0">
                    <a:pos x="110" y="33"/>
                  </a:cxn>
                  <a:cxn ang="0">
                    <a:pos x="108" y="31"/>
                  </a:cxn>
                  <a:cxn ang="0">
                    <a:pos x="105" y="31"/>
                  </a:cxn>
                  <a:cxn ang="0">
                    <a:pos x="105" y="34"/>
                  </a:cxn>
                  <a:cxn ang="0">
                    <a:pos x="84" y="31"/>
                  </a:cxn>
                  <a:cxn ang="0">
                    <a:pos x="63" y="29"/>
                  </a:cxn>
                  <a:cxn ang="0">
                    <a:pos x="58" y="27"/>
                  </a:cxn>
                  <a:cxn ang="0">
                    <a:pos x="55" y="24"/>
                  </a:cxn>
                  <a:cxn ang="0">
                    <a:pos x="53" y="23"/>
                  </a:cxn>
                  <a:cxn ang="0">
                    <a:pos x="41" y="23"/>
                  </a:cxn>
                  <a:cxn ang="0">
                    <a:pos x="30" y="21"/>
                  </a:cxn>
                  <a:cxn ang="0">
                    <a:pos x="16" y="21"/>
                  </a:cxn>
                  <a:cxn ang="0">
                    <a:pos x="14" y="19"/>
                  </a:cxn>
                  <a:cxn ang="0">
                    <a:pos x="11" y="17"/>
                  </a:cxn>
                  <a:cxn ang="0">
                    <a:pos x="9" y="13"/>
                  </a:cxn>
                  <a:cxn ang="0">
                    <a:pos x="6" y="12"/>
                  </a:cxn>
                  <a:cxn ang="0">
                    <a:pos x="4" y="9"/>
                  </a:cxn>
                  <a:cxn ang="0">
                    <a:pos x="0" y="9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6" y="3"/>
                  </a:cxn>
                  <a:cxn ang="0">
                    <a:pos x="9" y="2"/>
                  </a:cxn>
                  <a:cxn ang="0">
                    <a:pos x="10" y="2"/>
                  </a:cxn>
                  <a:cxn ang="0">
                    <a:pos x="13" y="3"/>
                  </a:cxn>
                  <a:cxn ang="0">
                    <a:pos x="15" y="3"/>
                  </a:cxn>
                  <a:cxn ang="0">
                    <a:pos x="18" y="2"/>
                  </a:cxn>
                  <a:cxn ang="0">
                    <a:pos x="19" y="0"/>
                  </a:cxn>
                </a:cxnLst>
                <a:rect l="0" t="0" r="r" b="b"/>
                <a:pathLst>
                  <a:path w="118" h="34">
                    <a:moveTo>
                      <a:pt x="19" y="0"/>
                    </a:moveTo>
                    <a:lnTo>
                      <a:pt x="20" y="0"/>
                    </a:lnTo>
                    <a:lnTo>
                      <a:pt x="29" y="3"/>
                    </a:lnTo>
                    <a:lnTo>
                      <a:pt x="35" y="7"/>
                    </a:lnTo>
                    <a:lnTo>
                      <a:pt x="43" y="10"/>
                    </a:lnTo>
                    <a:lnTo>
                      <a:pt x="51" y="13"/>
                    </a:lnTo>
                    <a:lnTo>
                      <a:pt x="56" y="10"/>
                    </a:lnTo>
                    <a:lnTo>
                      <a:pt x="58" y="9"/>
                    </a:lnTo>
                    <a:lnTo>
                      <a:pt x="63" y="7"/>
                    </a:lnTo>
                    <a:lnTo>
                      <a:pt x="66" y="7"/>
                    </a:lnTo>
                    <a:lnTo>
                      <a:pt x="70" y="9"/>
                    </a:lnTo>
                    <a:lnTo>
                      <a:pt x="75" y="12"/>
                    </a:lnTo>
                    <a:lnTo>
                      <a:pt x="78" y="14"/>
                    </a:lnTo>
                    <a:lnTo>
                      <a:pt x="82" y="14"/>
                    </a:lnTo>
                    <a:lnTo>
                      <a:pt x="94" y="13"/>
                    </a:lnTo>
                    <a:lnTo>
                      <a:pt x="97" y="13"/>
                    </a:lnTo>
                    <a:lnTo>
                      <a:pt x="95" y="14"/>
                    </a:lnTo>
                    <a:lnTo>
                      <a:pt x="94" y="14"/>
                    </a:lnTo>
                    <a:lnTo>
                      <a:pt x="92" y="15"/>
                    </a:lnTo>
                    <a:lnTo>
                      <a:pt x="82" y="15"/>
                    </a:lnTo>
                    <a:lnTo>
                      <a:pt x="89" y="21"/>
                    </a:lnTo>
                    <a:lnTo>
                      <a:pt x="100" y="21"/>
                    </a:lnTo>
                    <a:lnTo>
                      <a:pt x="102" y="23"/>
                    </a:lnTo>
                    <a:lnTo>
                      <a:pt x="102" y="24"/>
                    </a:lnTo>
                    <a:lnTo>
                      <a:pt x="104" y="26"/>
                    </a:lnTo>
                    <a:lnTo>
                      <a:pt x="112" y="26"/>
                    </a:lnTo>
                    <a:lnTo>
                      <a:pt x="114" y="27"/>
                    </a:lnTo>
                    <a:lnTo>
                      <a:pt x="115" y="28"/>
                    </a:lnTo>
                    <a:lnTo>
                      <a:pt x="117" y="28"/>
                    </a:lnTo>
                    <a:lnTo>
                      <a:pt x="118" y="29"/>
                    </a:lnTo>
                    <a:lnTo>
                      <a:pt x="118" y="31"/>
                    </a:lnTo>
                    <a:lnTo>
                      <a:pt x="117" y="32"/>
                    </a:lnTo>
                    <a:lnTo>
                      <a:pt x="115" y="34"/>
                    </a:lnTo>
                    <a:lnTo>
                      <a:pt x="113" y="34"/>
                    </a:lnTo>
                    <a:lnTo>
                      <a:pt x="110" y="33"/>
                    </a:lnTo>
                    <a:lnTo>
                      <a:pt x="108" y="31"/>
                    </a:lnTo>
                    <a:lnTo>
                      <a:pt x="105" y="31"/>
                    </a:lnTo>
                    <a:lnTo>
                      <a:pt x="105" y="34"/>
                    </a:lnTo>
                    <a:lnTo>
                      <a:pt x="84" y="31"/>
                    </a:lnTo>
                    <a:lnTo>
                      <a:pt x="63" y="29"/>
                    </a:lnTo>
                    <a:lnTo>
                      <a:pt x="58" y="27"/>
                    </a:lnTo>
                    <a:lnTo>
                      <a:pt x="55" y="24"/>
                    </a:lnTo>
                    <a:lnTo>
                      <a:pt x="53" y="23"/>
                    </a:lnTo>
                    <a:lnTo>
                      <a:pt x="41" y="23"/>
                    </a:lnTo>
                    <a:lnTo>
                      <a:pt x="30" y="21"/>
                    </a:lnTo>
                    <a:lnTo>
                      <a:pt x="16" y="21"/>
                    </a:lnTo>
                    <a:lnTo>
                      <a:pt x="14" y="19"/>
                    </a:lnTo>
                    <a:lnTo>
                      <a:pt x="11" y="17"/>
                    </a:lnTo>
                    <a:lnTo>
                      <a:pt x="9" y="13"/>
                    </a:lnTo>
                    <a:lnTo>
                      <a:pt x="6" y="12"/>
                    </a:lnTo>
                    <a:lnTo>
                      <a:pt x="4" y="9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6" y="3"/>
                    </a:lnTo>
                    <a:lnTo>
                      <a:pt x="9" y="2"/>
                    </a:lnTo>
                    <a:lnTo>
                      <a:pt x="10" y="2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8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302">
                <a:extLst>
                  <a:ext uri="{FF2B5EF4-FFF2-40B4-BE49-F238E27FC236}">
                    <a16:creationId xmlns:a16="http://schemas.microsoft.com/office/drawing/2014/main" id="{F5168769-4A5C-4FC2-8DB1-21D52B7DB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2186" y="4629759"/>
                <a:ext cx="74611" cy="16580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4" y="3"/>
                  </a:cxn>
                  <a:cxn ang="0">
                    <a:pos x="30" y="5"/>
                  </a:cxn>
                  <a:cxn ang="0">
                    <a:pos x="27" y="6"/>
                  </a:cxn>
                  <a:cxn ang="0">
                    <a:pos x="24" y="8"/>
                  </a:cxn>
                  <a:cxn ang="0">
                    <a:pos x="1" y="8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11" y="1"/>
                  </a:cxn>
                  <a:cxn ang="0">
                    <a:pos x="15" y="3"/>
                  </a:cxn>
                  <a:cxn ang="0">
                    <a:pos x="17" y="3"/>
                  </a:cxn>
                  <a:cxn ang="0">
                    <a:pos x="20" y="4"/>
                  </a:cxn>
                  <a:cxn ang="0">
                    <a:pos x="27" y="4"/>
                  </a:cxn>
                  <a:cxn ang="0">
                    <a:pos x="31" y="3"/>
                  </a:cxn>
                  <a:cxn ang="0">
                    <a:pos x="36" y="0"/>
                  </a:cxn>
                </a:cxnLst>
                <a:rect l="0" t="0" r="r" b="b"/>
                <a:pathLst>
                  <a:path w="36" h="8">
                    <a:moveTo>
                      <a:pt x="36" y="0"/>
                    </a:moveTo>
                    <a:lnTo>
                      <a:pt x="34" y="3"/>
                    </a:lnTo>
                    <a:lnTo>
                      <a:pt x="30" y="5"/>
                    </a:lnTo>
                    <a:lnTo>
                      <a:pt x="27" y="6"/>
                    </a:lnTo>
                    <a:lnTo>
                      <a:pt x="24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11" y="1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20" y="4"/>
                    </a:lnTo>
                    <a:lnTo>
                      <a:pt x="27" y="4"/>
                    </a:lnTo>
                    <a:lnTo>
                      <a:pt x="31" y="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03">
                <a:extLst>
                  <a:ext uri="{FF2B5EF4-FFF2-40B4-BE49-F238E27FC236}">
                    <a16:creationId xmlns:a16="http://schemas.microsoft.com/office/drawing/2014/main" id="{F88104BF-1A40-4586-8500-25607E2B4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9647" y="4631831"/>
                <a:ext cx="51814" cy="1865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5" y="0"/>
                  </a:cxn>
                  <a:cxn ang="0">
                    <a:pos x="25" y="7"/>
                  </a:cxn>
                  <a:cxn ang="0">
                    <a:pos x="21" y="7"/>
                  </a:cxn>
                  <a:cxn ang="0">
                    <a:pos x="17" y="5"/>
                  </a:cxn>
                  <a:cxn ang="0">
                    <a:pos x="15" y="7"/>
                  </a:cxn>
                  <a:cxn ang="0">
                    <a:pos x="14" y="8"/>
                  </a:cxn>
                  <a:cxn ang="0">
                    <a:pos x="11" y="9"/>
                  </a:cxn>
                  <a:cxn ang="0">
                    <a:pos x="6" y="9"/>
                  </a:cxn>
                  <a:cxn ang="0">
                    <a:pos x="2" y="8"/>
                  </a:cxn>
                  <a:cxn ang="0">
                    <a:pos x="1" y="8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1" y="3"/>
                  </a:cxn>
                  <a:cxn ang="0">
                    <a:pos x="12" y="3"/>
                  </a:cxn>
                  <a:cxn ang="0">
                    <a:pos x="15" y="4"/>
                  </a:cxn>
                  <a:cxn ang="0">
                    <a:pos x="15" y="0"/>
                  </a:cxn>
                </a:cxnLst>
                <a:rect l="0" t="0" r="r" b="b"/>
                <a:pathLst>
                  <a:path w="25" h="9">
                    <a:moveTo>
                      <a:pt x="15" y="0"/>
                    </a:moveTo>
                    <a:lnTo>
                      <a:pt x="25" y="0"/>
                    </a:lnTo>
                    <a:lnTo>
                      <a:pt x="25" y="7"/>
                    </a:lnTo>
                    <a:lnTo>
                      <a:pt x="21" y="7"/>
                    </a:lnTo>
                    <a:lnTo>
                      <a:pt x="17" y="5"/>
                    </a:lnTo>
                    <a:lnTo>
                      <a:pt x="15" y="7"/>
                    </a:lnTo>
                    <a:lnTo>
                      <a:pt x="14" y="8"/>
                    </a:lnTo>
                    <a:lnTo>
                      <a:pt x="11" y="9"/>
                    </a:lnTo>
                    <a:lnTo>
                      <a:pt x="6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2" y="3"/>
                    </a:lnTo>
                    <a:lnTo>
                      <a:pt x="15" y="4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304">
                <a:extLst>
                  <a:ext uri="{FF2B5EF4-FFF2-40B4-BE49-F238E27FC236}">
                    <a16:creationId xmlns:a16="http://schemas.microsoft.com/office/drawing/2014/main" id="{C5ACBD9A-D4C6-4115-A2E6-B0E58C95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3534" y="4656701"/>
                <a:ext cx="37305" cy="2487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3" y="0"/>
                  </a:cxn>
                  <a:cxn ang="0">
                    <a:pos x="13" y="2"/>
                  </a:cxn>
                  <a:cxn ang="0">
                    <a:pos x="18" y="7"/>
                  </a:cxn>
                  <a:cxn ang="0">
                    <a:pos x="18" y="10"/>
                  </a:cxn>
                  <a:cxn ang="0">
                    <a:pos x="15" y="12"/>
                  </a:cxn>
                  <a:cxn ang="0">
                    <a:pos x="13" y="12"/>
                  </a:cxn>
                  <a:cxn ang="0">
                    <a:pos x="11" y="10"/>
                  </a:cxn>
                  <a:cxn ang="0">
                    <a:pos x="11" y="7"/>
                  </a:cxn>
                  <a:cxn ang="0">
                    <a:pos x="4" y="7"/>
                  </a:cxn>
                  <a:cxn ang="0">
                    <a:pos x="1" y="6"/>
                  </a:cxn>
                  <a:cxn ang="0">
                    <a:pos x="0" y="5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18" h="12">
                    <a:moveTo>
                      <a:pt x="3" y="0"/>
                    </a:moveTo>
                    <a:lnTo>
                      <a:pt x="13" y="0"/>
                    </a:lnTo>
                    <a:lnTo>
                      <a:pt x="13" y="2"/>
                    </a:lnTo>
                    <a:lnTo>
                      <a:pt x="18" y="7"/>
                    </a:lnTo>
                    <a:lnTo>
                      <a:pt x="18" y="10"/>
                    </a:lnTo>
                    <a:lnTo>
                      <a:pt x="15" y="12"/>
                    </a:lnTo>
                    <a:lnTo>
                      <a:pt x="13" y="12"/>
                    </a:lnTo>
                    <a:lnTo>
                      <a:pt x="11" y="10"/>
                    </a:lnTo>
                    <a:lnTo>
                      <a:pt x="11" y="7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305">
                <a:extLst>
                  <a:ext uri="{FF2B5EF4-FFF2-40B4-BE49-F238E27FC236}">
                    <a16:creationId xmlns:a16="http://schemas.microsoft.com/office/drawing/2014/main" id="{F22ED096-BFB0-4B26-8F44-5311F24DB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996" y="4631831"/>
                <a:ext cx="14508" cy="1450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2" y="7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306">
                <a:extLst>
                  <a:ext uri="{FF2B5EF4-FFF2-40B4-BE49-F238E27FC236}">
                    <a16:creationId xmlns:a16="http://schemas.microsoft.com/office/drawing/2014/main" id="{FE5D8494-690B-4236-81AF-D7FEBFF05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232" y="4638049"/>
                <a:ext cx="87046" cy="4559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7" y="0"/>
                  </a:cxn>
                  <a:cxn ang="0">
                    <a:pos x="42" y="1"/>
                  </a:cxn>
                  <a:cxn ang="0">
                    <a:pos x="36" y="6"/>
                  </a:cxn>
                  <a:cxn ang="0">
                    <a:pos x="26" y="9"/>
                  </a:cxn>
                  <a:cxn ang="0">
                    <a:pos x="18" y="10"/>
                  </a:cxn>
                  <a:cxn ang="0">
                    <a:pos x="17" y="10"/>
                  </a:cxn>
                  <a:cxn ang="0">
                    <a:pos x="17" y="15"/>
                  </a:cxn>
                  <a:cxn ang="0">
                    <a:pos x="14" y="17"/>
                  </a:cxn>
                  <a:cxn ang="0">
                    <a:pos x="11" y="20"/>
                  </a:cxn>
                  <a:cxn ang="0">
                    <a:pos x="3" y="22"/>
                  </a:cxn>
                  <a:cxn ang="0">
                    <a:pos x="0" y="20"/>
                  </a:cxn>
                  <a:cxn ang="0">
                    <a:pos x="0" y="15"/>
                  </a:cxn>
                  <a:cxn ang="0">
                    <a:pos x="4" y="11"/>
                  </a:cxn>
                  <a:cxn ang="0">
                    <a:pos x="9" y="9"/>
                  </a:cxn>
                  <a:cxn ang="0">
                    <a:pos x="12" y="9"/>
                  </a:cxn>
                  <a:cxn ang="0">
                    <a:pos x="14" y="7"/>
                  </a:cxn>
                  <a:cxn ang="0">
                    <a:pos x="16" y="7"/>
                  </a:cxn>
                  <a:cxn ang="0">
                    <a:pos x="16" y="4"/>
                  </a:cxn>
                  <a:cxn ang="0">
                    <a:pos x="22" y="1"/>
                  </a:cxn>
                  <a:cxn ang="0">
                    <a:pos x="29" y="0"/>
                  </a:cxn>
                </a:cxnLst>
                <a:rect l="0" t="0" r="r" b="b"/>
                <a:pathLst>
                  <a:path w="42" h="22">
                    <a:moveTo>
                      <a:pt x="29" y="0"/>
                    </a:moveTo>
                    <a:lnTo>
                      <a:pt x="37" y="0"/>
                    </a:lnTo>
                    <a:lnTo>
                      <a:pt x="42" y="1"/>
                    </a:lnTo>
                    <a:lnTo>
                      <a:pt x="36" y="6"/>
                    </a:lnTo>
                    <a:lnTo>
                      <a:pt x="26" y="9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7" y="15"/>
                    </a:lnTo>
                    <a:lnTo>
                      <a:pt x="14" y="17"/>
                    </a:lnTo>
                    <a:lnTo>
                      <a:pt x="11" y="20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4" y="11"/>
                    </a:lnTo>
                    <a:lnTo>
                      <a:pt x="9" y="9"/>
                    </a:lnTo>
                    <a:lnTo>
                      <a:pt x="12" y="9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4"/>
                    </a:lnTo>
                    <a:lnTo>
                      <a:pt x="22" y="1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307">
                <a:extLst>
                  <a:ext uri="{FF2B5EF4-FFF2-40B4-BE49-F238E27FC236}">
                    <a16:creationId xmlns:a16="http://schemas.microsoft.com/office/drawing/2014/main" id="{DFE5ED57-05CE-4368-B04B-D3B001FAD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335" y="4505408"/>
                <a:ext cx="24870" cy="207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5" y="0"/>
                  </a:cxn>
                  <a:cxn ang="0">
                    <a:pos x="7" y="1"/>
                  </a:cxn>
                  <a:cxn ang="0">
                    <a:pos x="12" y="3"/>
                  </a:cxn>
                  <a:cxn ang="0">
                    <a:pos x="12" y="6"/>
                  </a:cxn>
                  <a:cxn ang="0">
                    <a:pos x="10" y="7"/>
                  </a:cxn>
                  <a:cxn ang="0">
                    <a:pos x="9" y="10"/>
                  </a:cxn>
                  <a:cxn ang="0">
                    <a:pos x="8" y="10"/>
                  </a:cxn>
                  <a:cxn ang="0">
                    <a:pos x="3" y="7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12" h="10">
                    <a:moveTo>
                      <a:pt x="3" y="0"/>
                    </a:moveTo>
                    <a:lnTo>
                      <a:pt x="5" y="0"/>
                    </a:lnTo>
                    <a:lnTo>
                      <a:pt x="7" y="1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0" y="7"/>
                    </a:lnTo>
                    <a:lnTo>
                      <a:pt x="9" y="10"/>
                    </a:lnTo>
                    <a:lnTo>
                      <a:pt x="8" y="10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309">
                <a:extLst>
                  <a:ext uri="{FF2B5EF4-FFF2-40B4-BE49-F238E27FC236}">
                    <a16:creationId xmlns:a16="http://schemas.microsoft.com/office/drawing/2014/main" id="{782AA0F0-AB44-4242-B03E-C89E5F0A5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569" y="4374836"/>
                <a:ext cx="26945" cy="68394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6" y="7"/>
                  </a:cxn>
                  <a:cxn ang="0">
                    <a:pos x="10" y="10"/>
                  </a:cxn>
                  <a:cxn ang="0">
                    <a:pos x="13" y="11"/>
                  </a:cxn>
                  <a:cxn ang="0">
                    <a:pos x="13" y="12"/>
                  </a:cxn>
                  <a:cxn ang="0">
                    <a:pos x="12" y="14"/>
                  </a:cxn>
                  <a:cxn ang="0">
                    <a:pos x="10" y="15"/>
                  </a:cxn>
                  <a:cxn ang="0">
                    <a:pos x="10" y="17"/>
                  </a:cxn>
                  <a:cxn ang="0">
                    <a:pos x="12" y="20"/>
                  </a:cxn>
                  <a:cxn ang="0">
                    <a:pos x="12" y="22"/>
                  </a:cxn>
                  <a:cxn ang="0">
                    <a:pos x="11" y="22"/>
                  </a:cxn>
                  <a:cxn ang="0">
                    <a:pos x="8" y="24"/>
                  </a:cxn>
                  <a:cxn ang="0">
                    <a:pos x="3" y="24"/>
                  </a:cxn>
                  <a:cxn ang="0">
                    <a:pos x="3" y="26"/>
                  </a:cxn>
                  <a:cxn ang="0">
                    <a:pos x="5" y="29"/>
                  </a:cxn>
                  <a:cxn ang="0">
                    <a:pos x="8" y="33"/>
                  </a:cxn>
                  <a:cxn ang="0">
                    <a:pos x="6" y="33"/>
                  </a:cxn>
                  <a:cxn ang="0">
                    <a:pos x="5" y="30"/>
                  </a:cxn>
                  <a:cxn ang="0">
                    <a:pos x="3" y="29"/>
                  </a:cxn>
                  <a:cxn ang="0">
                    <a:pos x="2" y="26"/>
                  </a:cxn>
                  <a:cxn ang="0">
                    <a:pos x="2" y="16"/>
                  </a:cxn>
                  <a:cxn ang="0">
                    <a:pos x="1" y="15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3" y="0"/>
                  </a:cxn>
                </a:cxnLst>
                <a:rect l="0" t="0" r="r" b="b"/>
                <a:pathLst>
                  <a:path w="13" h="33">
                    <a:moveTo>
                      <a:pt x="3" y="0"/>
                    </a:moveTo>
                    <a:lnTo>
                      <a:pt x="6" y="7"/>
                    </a:lnTo>
                    <a:lnTo>
                      <a:pt x="10" y="10"/>
                    </a:lnTo>
                    <a:lnTo>
                      <a:pt x="13" y="11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10" y="15"/>
                    </a:lnTo>
                    <a:lnTo>
                      <a:pt x="10" y="17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1" y="22"/>
                    </a:lnTo>
                    <a:lnTo>
                      <a:pt x="8" y="24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5" y="29"/>
                    </a:lnTo>
                    <a:lnTo>
                      <a:pt x="8" y="33"/>
                    </a:lnTo>
                    <a:lnTo>
                      <a:pt x="6" y="33"/>
                    </a:lnTo>
                    <a:lnTo>
                      <a:pt x="5" y="30"/>
                    </a:lnTo>
                    <a:lnTo>
                      <a:pt x="3" y="29"/>
                    </a:lnTo>
                    <a:lnTo>
                      <a:pt x="2" y="26"/>
                    </a:lnTo>
                    <a:lnTo>
                      <a:pt x="2" y="16"/>
                    </a:lnTo>
                    <a:lnTo>
                      <a:pt x="1" y="15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310">
                <a:extLst>
                  <a:ext uri="{FF2B5EF4-FFF2-40B4-BE49-F238E27FC236}">
                    <a16:creationId xmlns:a16="http://schemas.microsoft.com/office/drawing/2014/main" id="{9051513D-C94A-48D1-B38D-56CCA989D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4672" y="4706442"/>
                <a:ext cx="33161" cy="1243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8" y="6"/>
                  </a:cxn>
                  <a:cxn ang="0">
                    <a:pos x="5" y="5"/>
                  </a:cxn>
                  <a:cxn ang="0">
                    <a:pos x="0" y="2"/>
                  </a:cxn>
                  <a:cxn ang="0">
                    <a:pos x="5" y="1"/>
                  </a:cxn>
                  <a:cxn ang="0">
                    <a:pos x="8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6">
                    <a:moveTo>
                      <a:pt x="12" y="0"/>
                    </a:moveTo>
                    <a:lnTo>
                      <a:pt x="16" y="0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5" y="5"/>
                    </a:lnTo>
                    <a:lnTo>
                      <a:pt x="0" y="2"/>
                    </a:lnTo>
                    <a:lnTo>
                      <a:pt x="5" y="1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11">
                <a:extLst>
                  <a:ext uri="{FF2B5EF4-FFF2-40B4-BE49-F238E27FC236}">
                    <a16:creationId xmlns:a16="http://schemas.microsoft.com/office/drawing/2014/main" id="{BA11C655-F99A-44A5-984D-6092FE7E2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8145" y="4194527"/>
                <a:ext cx="107772" cy="101554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6" y="8"/>
                  </a:cxn>
                  <a:cxn ang="0">
                    <a:pos x="51" y="25"/>
                  </a:cxn>
                  <a:cxn ang="0">
                    <a:pos x="52" y="33"/>
                  </a:cxn>
                  <a:cxn ang="0">
                    <a:pos x="49" y="36"/>
                  </a:cxn>
                  <a:cxn ang="0">
                    <a:pos x="48" y="42"/>
                  </a:cxn>
                  <a:cxn ang="0">
                    <a:pos x="43" y="35"/>
                  </a:cxn>
                  <a:cxn ang="0">
                    <a:pos x="42" y="33"/>
                  </a:cxn>
                  <a:cxn ang="0">
                    <a:pos x="39" y="33"/>
                  </a:cxn>
                  <a:cxn ang="0">
                    <a:pos x="38" y="35"/>
                  </a:cxn>
                  <a:cxn ang="0">
                    <a:pos x="42" y="42"/>
                  </a:cxn>
                  <a:cxn ang="0">
                    <a:pos x="41" y="48"/>
                  </a:cxn>
                  <a:cxn ang="0">
                    <a:pos x="38" y="49"/>
                  </a:cxn>
                  <a:cxn ang="0">
                    <a:pos x="36" y="45"/>
                  </a:cxn>
                  <a:cxn ang="0">
                    <a:pos x="32" y="47"/>
                  </a:cxn>
                  <a:cxn ang="0">
                    <a:pos x="24" y="42"/>
                  </a:cxn>
                  <a:cxn ang="0">
                    <a:pos x="23" y="31"/>
                  </a:cxn>
                  <a:cxn ang="0">
                    <a:pos x="24" y="28"/>
                  </a:cxn>
                  <a:cxn ang="0">
                    <a:pos x="18" y="25"/>
                  </a:cxn>
                  <a:cxn ang="0">
                    <a:pos x="17" y="29"/>
                  </a:cxn>
                  <a:cxn ang="0">
                    <a:pos x="14" y="29"/>
                  </a:cxn>
                  <a:cxn ang="0">
                    <a:pos x="10" y="28"/>
                  </a:cxn>
                  <a:cxn ang="0">
                    <a:pos x="7" y="30"/>
                  </a:cxn>
                  <a:cxn ang="0">
                    <a:pos x="5" y="35"/>
                  </a:cxn>
                  <a:cxn ang="0">
                    <a:pos x="3" y="40"/>
                  </a:cxn>
                  <a:cxn ang="0">
                    <a:pos x="2" y="35"/>
                  </a:cxn>
                  <a:cxn ang="0">
                    <a:pos x="3" y="33"/>
                  </a:cxn>
                  <a:cxn ang="0">
                    <a:pos x="2" y="30"/>
                  </a:cxn>
                  <a:cxn ang="0">
                    <a:pos x="2" y="26"/>
                  </a:cxn>
                  <a:cxn ang="0">
                    <a:pos x="3" y="23"/>
                  </a:cxn>
                  <a:cxn ang="0">
                    <a:pos x="5" y="20"/>
                  </a:cxn>
                  <a:cxn ang="0">
                    <a:pos x="9" y="18"/>
                  </a:cxn>
                  <a:cxn ang="0">
                    <a:pos x="12" y="14"/>
                  </a:cxn>
                  <a:cxn ang="0">
                    <a:pos x="18" y="13"/>
                  </a:cxn>
                  <a:cxn ang="0">
                    <a:pos x="21" y="16"/>
                  </a:cxn>
                  <a:cxn ang="0">
                    <a:pos x="26" y="18"/>
                  </a:cxn>
                  <a:cxn ang="0">
                    <a:pos x="27" y="14"/>
                  </a:cxn>
                  <a:cxn ang="0">
                    <a:pos x="28" y="11"/>
                  </a:cxn>
                  <a:cxn ang="0">
                    <a:pos x="32" y="10"/>
                  </a:cxn>
                  <a:cxn ang="0">
                    <a:pos x="36" y="9"/>
                  </a:cxn>
                  <a:cxn ang="0">
                    <a:pos x="37" y="4"/>
                  </a:cxn>
                  <a:cxn ang="0">
                    <a:pos x="38" y="0"/>
                  </a:cxn>
                </a:cxnLst>
                <a:rect l="0" t="0" r="r" b="b"/>
                <a:pathLst>
                  <a:path w="52" h="49">
                    <a:moveTo>
                      <a:pt x="38" y="0"/>
                    </a:moveTo>
                    <a:lnTo>
                      <a:pt x="41" y="0"/>
                    </a:lnTo>
                    <a:lnTo>
                      <a:pt x="43" y="3"/>
                    </a:lnTo>
                    <a:lnTo>
                      <a:pt x="46" y="8"/>
                    </a:lnTo>
                    <a:lnTo>
                      <a:pt x="49" y="16"/>
                    </a:lnTo>
                    <a:lnTo>
                      <a:pt x="51" y="25"/>
                    </a:lnTo>
                    <a:lnTo>
                      <a:pt x="52" y="30"/>
                    </a:lnTo>
                    <a:lnTo>
                      <a:pt x="52" y="33"/>
                    </a:lnTo>
                    <a:lnTo>
                      <a:pt x="51" y="34"/>
                    </a:lnTo>
                    <a:lnTo>
                      <a:pt x="49" y="36"/>
                    </a:lnTo>
                    <a:lnTo>
                      <a:pt x="48" y="38"/>
                    </a:lnTo>
                    <a:lnTo>
                      <a:pt x="48" y="42"/>
                    </a:lnTo>
                    <a:lnTo>
                      <a:pt x="44" y="38"/>
                    </a:lnTo>
                    <a:lnTo>
                      <a:pt x="43" y="35"/>
                    </a:lnTo>
                    <a:lnTo>
                      <a:pt x="43" y="33"/>
                    </a:lnTo>
                    <a:lnTo>
                      <a:pt x="42" y="33"/>
                    </a:lnTo>
                    <a:lnTo>
                      <a:pt x="41" y="31"/>
                    </a:lnTo>
                    <a:lnTo>
                      <a:pt x="39" y="33"/>
                    </a:lnTo>
                    <a:lnTo>
                      <a:pt x="39" y="34"/>
                    </a:lnTo>
                    <a:lnTo>
                      <a:pt x="38" y="35"/>
                    </a:lnTo>
                    <a:lnTo>
                      <a:pt x="38" y="38"/>
                    </a:lnTo>
                    <a:lnTo>
                      <a:pt x="42" y="42"/>
                    </a:lnTo>
                    <a:lnTo>
                      <a:pt x="42" y="45"/>
                    </a:lnTo>
                    <a:lnTo>
                      <a:pt x="41" y="48"/>
                    </a:lnTo>
                    <a:lnTo>
                      <a:pt x="39" y="49"/>
                    </a:lnTo>
                    <a:lnTo>
                      <a:pt x="38" y="49"/>
                    </a:lnTo>
                    <a:lnTo>
                      <a:pt x="36" y="47"/>
                    </a:lnTo>
                    <a:lnTo>
                      <a:pt x="36" y="45"/>
                    </a:lnTo>
                    <a:lnTo>
                      <a:pt x="34" y="47"/>
                    </a:lnTo>
                    <a:lnTo>
                      <a:pt x="32" y="47"/>
                    </a:lnTo>
                    <a:lnTo>
                      <a:pt x="27" y="44"/>
                    </a:lnTo>
                    <a:lnTo>
                      <a:pt x="24" y="42"/>
                    </a:lnTo>
                    <a:lnTo>
                      <a:pt x="23" y="38"/>
                    </a:lnTo>
                    <a:lnTo>
                      <a:pt x="23" y="31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3" y="25"/>
                    </a:lnTo>
                    <a:lnTo>
                      <a:pt x="18" y="25"/>
                    </a:lnTo>
                    <a:lnTo>
                      <a:pt x="18" y="29"/>
                    </a:lnTo>
                    <a:lnTo>
                      <a:pt x="17" y="29"/>
                    </a:lnTo>
                    <a:lnTo>
                      <a:pt x="14" y="26"/>
                    </a:lnTo>
                    <a:lnTo>
                      <a:pt x="14" y="29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9" y="25"/>
                    </a:lnTo>
                    <a:lnTo>
                      <a:pt x="7" y="30"/>
                    </a:lnTo>
                    <a:lnTo>
                      <a:pt x="7" y="33"/>
                    </a:lnTo>
                    <a:lnTo>
                      <a:pt x="5" y="35"/>
                    </a:lnTo>
                    <a:lnTo>
                      <a:pt x="5" y="38"/>
                    </a:lnTo>
                    <a:lnTo>
                      <a:pt x="3" y="40"/>
                    </a:lnTo>
                    <a:lnTo>
                      <a:pt x="2" y="40"/>
                    </a:lnTo>
                    <a:lnTo>
                      <a:pt x="2" y="35"/>
                    </a:lnTo>
                    <a:lnTo>
                      <a:pt x="3" y="34"/>
                    </a:lnTo>
                    <a:lnTo>
                      <a:pt x="3" y="33"/>
                    </a:lnTo>
                    <a:lnTo>
                      <a:pt x="2" y="31"/>
                    </a:lnTo>
                    <a:lnTo>
                      <a:pt x="2" y="30"/>
                    </a:lnTo>
                    <a:lnTo>
                      <a:pt x="0" y="29"/>
                    </a:lnTo>
                    <a:lnTo>
                      <a:pt x="2" y="26"/>
                    </a:lnTo>
                    <a:lnTo>
                      <a:pt x="2" y="25"/>
                    </a:lnTo>
                    <a:lnTo>
                      <a:pt x="3" y="23"/>
                    </a:lnTo>
                    <a:lnTo>
                      <a:pt x="3" y="20"/>
                    </a:lnTo>
                    <a:lnTo>
                      <a:pt x="5" y="20"/>
                    </a:lnTo>
                    <a:lnTo>
                      <a:pt x="8" y="19"/>
                    </a:lnTo>
                    <a:lnTo>
                      <a:pt x="9" y="18"/>
                    </a:lnTo>
                    <a:lnTo>
                      <a:pt x="10" y="15"/>
                    </a:lnTo>
                    <a:lnTo>
                      <a:pt x="12" y="14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19" y="14"/>
                    </a:lnTo>
                    <a:lnTo>
                      <a:pt x="21" y="16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6" y="15"/>
                    </a:lnTo>
                    <a:lnTo>
                      <a:pt x="27" y="14"/>
                    </a:lnTo>
                    <a:lnTo>
                      <a:pt x="28" y="14"/>
                    </a:lnTo>
                    <a:lnTo>
                      <a:pt x="28" y="11"/>
                    </a:lnTo>
                    <a:lnTo>
                      <a:pt x="31" y="10"/>
                    </a:lnTo>
                    <a:lnTo>
                      <a:pt x="32" y="10"/>
                    </a:lnTo>
                    <a:lnTo>
                      <a:pt x="34" y="9"/>
                    </a:lnTo>
                    <a:lnTo>
                      <a:pt x="36" y="9"/>
                    </a:lnTo>
                    <a:lnTo>
                      <a:pt x="37" y="8"/>
                    </a:lnTo>
                    <a:lnTo>
                      <a:pt x="37" y="4"/>
                    </a:lnTo>
                    <a:lnTo>
                      <a:pt x="38" y="3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312">
                <a:extLst>
                  <a:ext uri="{FF2B5EF4-FFF2-40B4-BE49-F238E27FC236}">
                    <a16:creationId xmlns:a16="http://schemas.microsoft.com/office/drawing/2014/main" id="{77E9AA73-48C7-4EFE-8DDC-042E979EC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517" y="4165511"/>
                <a:ext cx="55960" cy="5803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3"/>
                  </a:cxn>
                  <a:cxn ang="0">
                    <a:pos x="25" y="4"/>
                  </a:cxn>
                  <a:cxn ang="0">
                    <a:pos x="25" y="5"/>
                  </a:cxn>
                  <a:cxn ang="0">
                    <a:pos x="27" y="6"/>
                  </a:cxn>
                  <a:cxn ang="0">
                    <a:pos x="24" y="9"/>
                  </a:cxn>
                  <a:cxn ang="0">
                    <a:pos x="23" y="9"/>
                  </a:cxn>
                  <a:cxn ang="0">
                    <a:pos x="23" y="10"/>
                  </a:cxn>
                  <a:cxn ang="0">
                    <a:pos x="20" y="11"/>
                  </a:cxn>
                  <a:cxn ang="0">
                    <a:pos x="19" y="13"/>
                  </a:cxn>
                  <a:cxn ang="0">
                    <a:pos x="17" y="13"/>
                  </a:cxn>
                  <a:cxn ang="0">
                    <a:pos x="15" y="17"/>
                  </a:cxn>
                  <a:cxn ang="0">
                    <a:pos x="10" y="24"/>
                  </a:cxn>
                  <a:cxn ang="0">
                    <a:pos x="7" y="27"/>
                  </a:cxn>
                  <a:cxn ang="0">
                    <a:pos x="4" y="28"/>
                  </a:cxn>
                  <a:cxn ang="0">
                    <a:pos x="0" y="28"/>
                  </a:cxn>
                  <a:cxn ang="0">
                    <a:pos x="5" y="20"/>
                  </a:cxn>
                  <a:cxn ang="0">
                    <a:pos x="18" y="10"/>
                  </a:cxn>
                  <a:cxn ang="0">
                    <a:pos x="22" y="5"/>
                  </a:cxn>
                  <a:cxn ang="0">
                    <a:pos x="23" y="4"/>
                  </a:cxn>
                  <a:cxn ang="0">
                    <a:pos x="23" y="1"/>
                  </a:cxn>
                  <a:cxn ang="0">
                    <a:pos x="24" y="0"/>
                  </a:cxn>
                </a:cxnLst>
                <a:rect l="0" t="0" r="r" b="b"/>
                <a:pathLst>
                  <a:path w="27" h="28">
                    <a:moveTo>
                      <a:pt x="24" y="0"/>
                    </a:moveTo>
                    <a:lnTo>
                      <a:pt x="24" y="3"/>
                    </a:lnTo>
                    <a:lnTo>
                      <a:pt x="25" y="4"/>
                    </a:lnTo>
                    <a:lnTo>
                      <a:pt x="25" y="5"/>
                    </a:lnTo>
                    <a:lnTo>
                      <a:pt x="27" y="6"/>
                    </a:lnTo>
                    <a:lnTo>
                      <a:pt x="24" y="9"/>
                    </a:lnTo>
                    <a:lnTo>
                      <a:pt x="23" y="9"/>
                    </a:lnTo>
                    <a:lnTo>
                      <a:pt x="23" y="10"/>
                    </a:lnTo>
                    <a:lnTo>
                      <a:pt x="20" y="11"/>
                    </a:lnTo>
                    <a:lnTo>
                      <a:pt x="19" y="13"/>
                    </a:lnTo>
                    <a:lnTo>
                      <a:pt x="17" y="13"/>
                    </a:lnTo>
                    <a:lnTo>
                      <a:pt x="15" y="17"/>
                    </a:lnTo>
                    <a:lnTo>
                      <a:pt x="10" y="24"/>
                    </a:lnTo>
                    <a:lnTo>
                      <a:pt x="7" y="27"/>
                    </a:lnTo>
                    <a:lnTo>
                      <a:pt x="4" y="28"/>
                    </a:lnTo>
                    <a:lnTo>
                      <a:pt x="0" y="28"/>
                    </a:lnTo>
                    <a:lnTo>
                      <a:pt x="5" y="20"/>
                    </a:lnTo>
                    <a:lnTo>
                      <a:pt x="18" y="10"/>
                    </a:lnTo>
                    <a:lnTo>
                      <a:pt x="22" y="5"/>
                    </a:lnTo>
                    <a:lnTo>
                      <a:pt x="23" y="4"/>
                    </a:lnTo>
                    <a:lnTo>
                      <a:pt x="23" y="1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313">
                <a:extLst>
                  <a:ext uri="{FF2B5EF4-FFF2-40B4-BE49-F238E27FC236}">
                    <a16:creationId xmlns:a16="http://schemas.microsoft.com/office/drawing/2014/main" id="{62DAB79D-0F51-4733-A2A6-5401B4C35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0113" y="3981055"/>
                <a:ext cx="101556" cy="149221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4"/>
                  </a:cxn>
                  <a:cxn ang="0">
                    <a:pos x="15" y="6"/>
                  </a:cxn>
                  <a:cxn ang="0">
                    <a:pos x="18" y="4"/>
                  </a:cxn>
                  <a:cxn ang="0">
                    <a:pos x="20" y="7"/>
                  </a:cxn>
                  <a:cxn ang="0">
                    <a:pos x="22" y="15"/>
                  </a:cxn>
                  <a:cxn ang="0">
                    <a:pos x="23" y="28"/>
                  </a:cxn>
                  <a:cxn ang="0">
                    <a:pos x="18" y="34"/>
                  </a:cxn>
                  <a:cxn ang="0">
                    <a:pos x="17" y="43"/>
                  </a:cxn>
                  <a:cxn ang="0">
                    <a:pos x="21" y="50"/>
                  </a:cxn>
                  <a:cxn ang="0">
                    <a:pos x="26" y="55"/>
                  </a:cxn>
                  <a:cxn ang="0">
                    <a:pos x="28" y="51"/>
                  </a:cxn>
                  <a:cxn ang="0">
                    <a:pos x="33" y="54"/>
                  </a:cxn>
                  <a:cxn ang="0">
                    <a:pos x="36" y="59"/>
                  </a:cxn>
                  <a:cxn ang="0">
                    <a:pos x="40" y="58"/>
                  </a:cxn>
                  <a:cxn ang="0">
                    <a:pos x="42" y="56"/>
                  </a:cxn>
                  <a:cxn ang="0">
                    <a:pos x="43" y="58"/>
                  </a:cxn>
                  <a:cxn ang="0">
                    <a:pos x="42" y="60"/>
                  </a:cxn>
                  <a:cxn ang="0">
                    <a:pos x="41" y="63"/>
                  </a:cxn>
                  <a:cxn ang="0">
                    <a:pos x="43" y="62"/>
                  </a:cxn>
                  <a:cxn ang="0">
                    <a:pos x="45" y="65"/>
                  </a:cxn>
                  <a:cxn ang="0">
                    <a:pos x="49" y="67"/>
                  </a:cxn>
                  <a:cxn ang="0">
                    <a:pos x="47" y="72"/>
                  </a:cxn>
                  <a:cxn ang="0">
                    <a:pos x="45" y="68"/>
                  </a:cxn>
                  <a:cxn ang="0">
                    <a:pos x="36" y="62"/>
                  </a:cxn>
                  <a:cxn ang="0">
                    <a:pos x="31" y="59"/>
                  </a:cxn>
                  <a:cxn ang="0">
                    <a:pos x="32" y="64"/>
                  </a:cxn>
                  <a:cxn ang="0">
                    <a:pos x="28" y="62"/>
                  </a:cxn>
                  <a:cxn ang="0">
                    <a:pos x="20" y="56"/>
                  </a:cxn>
                  <a:cxn ang="0">
                    <a:pos x="13" y="58"/>
                  </a:cxn>
                  <a:cxn ang="0">
                    <a:pos x="11" y="54"/>
                  </a:cxn>
                  <a:cxn ang="0">
                    <a:pos x="11" y="51"/>
                  </a:cxn>
                  <a:cxn ang="0">
                    <a:pos x="12" y="49"/>
                  </a:cxn>
                  <a:cxn ang="0">
                    <a:pos x="10" y="45"/>
                  </a:cxn>
                  <a:cxn ang="0">
                    <a:pos x="6" y="48"/>
                  </a:cxn>
                  <a:cxn ang="0">
                    <a:pos x="2" y="45"/>
                  </a:cxn>
                  <a:cxn ang="0">
                    <a:pos x="0" y="41"/>
                  </a:cxn>
                  <a:cxn ang="0">
                    <a:pos x="1" y="29"/>
                  </a:cxn>
                  <a:cxn ang="0">
                    <a:pos x="5" y="19"/>
                  </a:cxn>
                  <a:cxn ang="0">
                    <a:pos x="3" y="11"/>
                  </a:cxn>
                  <a:cxn ang="0">
                    <a:pos x="2" y="5"/>
                  </a:cxn>
                  <a:cxn ang="0">
                    <a:pos x="6" y="0"/>
                  </a:cxn>
                </a:cxnLst>
                <a:rect l="0" t="0" r="r" b="b"/>
                <a:pathLst>
                  <a:path w="49" h="72">
                    <a:moveTo>
                      <a:pt x="6" y="0"/>
                    </a:moveTo>
                    <a:lnTo>
                      <a:pt x="8" y="0"/>
                    </a:lnTo>
                    <a:lnTo>
                      <a:pt x="10" y="1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20" y="7"/>
                    </a:lnTo>
                    <a:lnTo>
                      <a:pt x="20" y="11"/>
                    </a:lnTo>
                    <a:lnTo>
                      <a:pt x="22" y="15"/>
                    </a:lnTo>
                    <a:lnTo>
                      <a:pt x="23" y="19"/>
                    </a:lnTo>
                    <a:lnTo>
                      <a:pt x="23" y="28"/>
                    </a:lnTo>
                    <a:lnTo>
                      <a:pt x="22" y="30"/>
                    </a:lnTo>
                    <a:lnTo>
                      <a:pt x="18" y="34"/>
                    </a:lnTo>
                    <a:lnTo>
                      <a:pt x="17" y="36"/>
                    </a:lnTo>
                    <a:lnTo>
                      <a:pt x="17" y="43"/>
                    </a:lnTo>
                    <a:lnTo>
                      <a:pt x="20" y="46"/>
                    </a:lnTo>
                    <a:lnTo>
                      <a:pt x="21" y="50"/>
                    </a:lnTo>
                    <a:lnTo>
                      <a:pt x="23" y="54"/>
                    </a:lnTo>
                    <a:lnTo>
                      <a:pt x="26" y="55"/>
                    </a:lnTo>
                    <a:lnTo>
                      <a:pt x="26" y="54"/>
                    </a:lnTo>
                    <a:lnTo>
                      <a:pt x="28" y="51"/>
                    </a:lnTo>
                    <a:lnTo>
                      <a:pt x="32" y="51"/>
                    </a:lnTo>
                    <a:lnTo>
                      <a:pt x="33" y="54"/>
                    </a:lnTo>
                    <a:lnTo>
                      <a:pt x="36" y="56"/>
                    </a:lnTo>
                    <a:lnTo>
                      <a:pt x="36" y="59"/>
                    </a:lnTo>
                    <a:lnTo>
                      <a:pt x="38" y="59"/>
                    </a:lnTo>
                    <a:lnTo>
                      <a:pt x="40" y="58"/>
                    </a:lnTo>
                    <a:lnTo>
                      <a:pt x="40" y="56"/>
                    </a:lnTo>
                    <a:lnTo>
                      <a:pt x="42" y="56"/>
                    </a:lnTo>
                    <a:lnTo>
                      <a:pt x="42" y="58"/>
                    </a:lnTo>
                    <a:lnTo>
                      <a:pt x="43" y="58"/>
                    </a:lnTo>
                    <a:lnTo>
                      <a:pt x="43" y="59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41" y="63"/>
                    </a:lnTo>
                    <a:lnTo>
                      <a:pt x="42" y="63"/>
                    </a:lnTo>
                    <a:lnTo>
                      <a:pt x="43" y="62"/>
                    </a:lnTo>
                    <a:lnTo>
                      <a:pt x="43" y="64"/>
                    </a:lnTo>
                    <a:lnTo>
                      <a:pt x="45" y="65"/>
                    </a:lnTo>
                    <a:lnTo>
                      <a:pt x="47" y="67"/>
                    </a:lnTo>
                    <a:lnTo>
                      <a:pt x="49" y="67"/>
                    </a:lnTo>
                    <a:lnTo>
                      <a:pt x="49" y="70"/>
                    </a:lnTo>
                    <a:lnTo>
                      <a:pt x="47" y="72"/>
                    </a:lnTo>
                    <a:lnTo>
                      <a:pt x="45" y="69"/>
                    </a:lnTo>
                    <a:lnTo>
                      <a:pt x="45" y="68"/>
                    </a:lnTo>
                    <a:lnTo>
                      <a:pt x="40" y="63"/>
                    </a:lnTo>
                    <a:lnTo>
                      <a:pt x="36" y="62"/>
                    </a:lnTo>
                    <a:lnTo>
                      <a:pt x="32" y="58"/>
                    </a:lnTo>
                    <a:lnTo>
                      <a:pt x="31" y="59"/>
                    </a:lnTo>
                    <a:lnTo>
                      <a:pt x="31" y="63"/>
                    </a:lnTo>
                    <a:lnTo>
                      <a:pt x="32" y="64"/>
                    </a:lnTo>
                    <a:lnTo>
                      <a:pt x="30" y="64"/>
                    </a:lnTo>
                    <a:lnTo>
                      <a:pt x="28" y="62"/>
                    </a:lnTo>
                    <a:lnTo>
                      <a:pt x="23" y="56"/>
                    </a:lnTo>
                    <a:lnTo>
                      <a:pt x="20" y="56"/>
                    </a:lnTo>
                    <a:lnTo>
                      <a:pt x="17" y="58"/>
                    </a:lnTo>
                    <a:lnTo>
                      <a:pt x="13" y="58"/>
                    </a:lnTo>
                    <a:lnTo>
                      <a:pt x="12" y="56"/>
                    </a:lnTo>
                    <a:lnTo>
                      <a:pt x="11" y="54"/>
                    </a:lnTo>
                    <a:lnTo>
                      <a:pt x="10" y="53"/>
                    </a:lnTo>
                    <a:lnTo>
                      <a:pt x="11" y="51"/>
                    </a:lnTo>
                    <a:lnTo>
                      <a:pt x="11" y="50"/>
                    </a:lnTo>
                    <a:lnTo>
                      <a:pt x="12" y="49"/>
                    </a:lnTo>
                    <a:lnTo>
                      <a:pt x="12" y="46"/>
                    </a:lnTo>
                    <a:lnTo>
                      <a:pt x="10" y="45"/>
                    </a:lnTo>
                    <a:lnTo>
                      <a:pt x="7" y="48"/>
                    </a:lnTo>
                    <a:lnTo>
                      <a:pt x="6" y="48"/>
                    </a:lnTo>
                    <a:lnTo>
                      <a:pt x="3" y="46"/>
                    </a:lnTo>
                    <a:lnTo>
                      <a:pt x="2" y="45"/>
                    </a:lnTo>
                    <a:lnTo>
                      <a:pt x="1" y="43"/>
                    </a:lnTo>
                    <a:lnTo>
                      <a:pt x="0" y="41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9"/>
                    </a:lnTo>
                    <a:lnTo>
                      <a:pt x="5" y="19"/>
                    </a:lnTo>
                    <a:lnTo>
                      <a:pt x="3" y="15"/>
                    </a:lnTo>
                    <a:lnTo>
                      <a:pt x="3" y="11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315">
                <a:extLst>
                  <a:ext uri="{FF2B5EF4-FFF2-40B4-BE49-F238E27FC236}">
                    <a16:creationId xmlns:a16="http://schemas.microsoft.com/office/drawing/2014/main" id="{1A2482BC-C46D-43AC-AF20-CCE12C1F8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3999" y="4144786"/>
                <a:ext cx="29015" cy="3730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4" y="1"/>
                  </a:cxn>
                  <a:cxn ang="0">
                    <a:pos x="6" y="3"/>
                  </a:cxn>
                  <a:cxn ang="0">
                    <a:pos x="9" y="3"/>
                  </a:cxn>
                  <a:cxn ang="0">
                    <a:pos x="11" y="4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7" y="15"/>
                  </a:cxn>
                  <a:cxn ang="0">
                    <a:pos x="4" y="16"/>
                  </a:cxn>
                  <a:cxn ang="0">
                    <a:pos x="1" y="18"/>
                  </a:cxn>
                  <a:cxn ang="0">
                    <a:pos x="1" y="9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2" y="0"/>
                  </a:cxn>
                </a:cxnLst>
                <a:rect l="0" t="0" r="r" b="b"/>
                <a:pathLst>
                  <a:path w="14" h="18">
                    <a:moveTo>
                      <a:pt x="2" y="0"/>
                    </a:moveTo>
                    <a:lnTo>
                      <a:pt x="4" y="1"/>
                    </a:lnTo>
                    <a:lnTo>
                      <a:pt x="6" y="3"/>
                    </a:lnTo>
                    <a:lnTo>
                      <a:pt x="9" y="3"/>
                    </a:lnTo>
                    <a:lnTo>
                      <a:pt x="11" y="4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7" y="15"/>
                    </a:lnTo>
                    <a:lnTo>
                      <a:pt x="4" y="16"/>
                    </a:lnTo>
                    <a:lnTo>
                      <a:pt x="1" y="18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316">
                <a:extLst>
                  <a:ext uri="{FF2B5EF4-FFF2-40B4-BE49-F238E27FC236}">
                    <a16:creationId xmlns:a16="http://schemas.microsoft.com/office/drawing/2014/main" id="{97AF8D83-0A62-474C-9F9E-E0B33B2B0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8507" y="4167583"/>
                <a:ext cx="26945" cy="4766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0"/>
                  </a:cxn>
                  <a:cxn ang="0">
                    <a:pos x="12" y="2"/>
                  </a:cxn>
                  <a:cxn ang="0">
                    <a:pos x="13" y="4"/>
                  </a:cxn>
                  <a:cxn ang="0">
                    <a:pos x="13" y="8"/>
                  </a:cxn>
                  <a:cxn ang="0">
                    <a:pos x="12" y="10"/>
                  </a:cxn>
                  <a:cxn ang="0">
                    <a:pos x="9" y="13"/>
                  </a:cxn>
                  <a:cxn ang="0">
                    <a:pos x="9" y="18"/>
                  </a:cxn>
                  <a:cxn ang="0">
                    <a:pos x="10" y="19"/>
                  </a:cxn>
                  <a:cxn ang="0">
                    <a:pos x="10" y="22"/>
                  </a:cxn>
                  <a:cxn ang="0">
                    <a:pos x="9" y="23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0" y="14"/>
                  </a:cxn>
                  <a:cxn ang="0">
                    <a:pos x="0" y="12"/>
                  </a:cxn>
                  <a:cxn ang="0">
                    <a:pos x="4" y="12"/>
                  </a:cxn>
                  <a:cxn ang="0">
                    <a:pos x="4" y="8"/>
                  </a:cxn>
                  <a:cxn ang="0">
                    <a:pos x="5" y="4"/>
                  </a:cxn>
                  <a:cxn ang="0">
                    <a:pos x="7" y="2"/>
                  </a:cxn>
                  <a:cxn ang="0">
                    <a:pos x="8" y="0"/>
                  </a:cxn>
                </a:cxnLst>
                <a:rect l="0" t="0" r="r" b="b"/>
                <a:pathLst>
                  <a:path w="13" h="23">
                    <a:moveTo>
                      <a:pt x="8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3" y="4"/>
                    </a:lnTo>
                    <a:lnTo>
                      <a:pt x="13" y="8"/>
                    </a:lnTo>
                    <a:lnTo>
                      <a:pt x="12" y="10"/>
                    </a:lnTo>
                    <a:lnTo>
                      <a:pt x="9" y="13"/>
                    </a:lnTo>
                    <a:lnTo>
                      <a:pt x="9" y="18"/>
                    </a:lnTo>
                    <a:lnTo>
                      <a:pt x="10" y="19"/>
                    </a:lnTo>
                    <a:lnTo>
                      <a:pt x="10" y="22"/>
                    </a:lnTo>
                    <a:lnTo>
                      <a:pt x="9" y="23"/>
                    </a:lnTo>
                    <a:lnTo>
                      <a:pt x="8" y="23"/>
                    </a:lnTo>
                    <a:lnTo>
                      <a:pt x="2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8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317">
                <a:extLst>
                  <a:ext uri="{FF2B5EF4-FFF2-40B4-BE49-F238E27FC236}">
                    <a16:creationId xmlns:a16="http://schemas.microsoft.com/office/drawing/2014/main" id="{91B380F1-B6C5-4AF7-951E-AC7B86CA86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3378" y="4171729"/>
                <a:ext cx="12435" cy="29015"/>
              </a:xfrm>
              <a:custGeom>
                <a:avLst/>
                <a:gdLst/>
                <a:ahLst/>
                <a:cxnLst>
                  <a:cxn ang="0">
                    <a:pos x="1" y="10"/>
                  </a:cxn>
                  <a:cxn ang="0">
                    <a:pos x="1" y="14"/>
                  </a:cxn>
                  <a:cxn ang="0">
                    <a:pos x="0" y="14"/>
                  </a:cxn>
                  <a:cxn ang="0">
                    <a:pos x="1" y="1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6" y="3"/>
                  </a:cxn>
                  <a:cxn ang="0">
                    <a:pos x="5" y="6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6" h="14">
                    <a:moveTo>
                      <a:pt x="1" y="10"/>
                    </a:moveTo>
                    <a:lnTo>
                      <a:pt x="1" y="14"/>
                    </a:lnTo>
                    <a:lnTo>
                      <a:pt x="0" y="14"/>
                    </a:lnTo>
                    <a:lnTo>
                      <a:pt x="1" y="10"/>
                    </a:lnTo>
                    <a:close/>
                    <a:moveTo>
                      <a:pt x="4" y="0"/>
                    </a:moveTo>
                    <a:lnTo>
                      <a:pt x="6" y="0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9">
                <a:extLst>
                  <a:ext uri="{FF2B5EF4-FFF2-40B4-BE49-F238E27FC236}">
                    <a16:creationId xmlns:a16="http://schemas.microsoft.com/office/drawing/2014/main" id="{9109AEAD-755D-4468-AAA2-D8842B7F6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869" y="4130276"/>
                <a:ext cx="22799" cy="207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5" y="2"/>
                  </a:cxn>
                  <a:cxn ang="0">
                    <a:pos x="7" y="3"/>
                  </a:cxn>
                  <a:cxn ang="0">
                    <a:pos x="9" y="5"/>
                  </a:cxn>
                  <a:cxn ang="0">
                    <a:pos x="11" y="6"/>
                  </a:cxn>
                  <a:cxn ang="0">
                    <a:pos x="11" y="10"/>
                  </a:cxn>
                  <a:cxn ang="0">
                    <a:pos x="9" y="10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11" h="10">
                    <a:moveTo>
                      <a:pt x="0" y="0"/>
                    </a:moveTo>
                    <a:lnTo>
                      <a:pt x="4" y="0"/>
                    </a:lnTo>
                    <a:lnTo>
                      <a:pt x="5" y="2"/>
                    </a:lnTo>
                    <a:lnTo>
                      <a:pt x="7" y="3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0">
                <a:extLst>
                  <a:ext uri="{FF2B5EF4-FFF2-40B4-BE49-F238E27FC236}">
                    <a16:creationId xmlns:a16="http://schemas.microsoft.com/office/drawing/2014/main" id="{33B8D9CE-6DDF-401E-9E04-13E5D7EE8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6693" y="4105408"/>
                <a:ext cx="26945" cy="290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7" y="2"/>
                  </a:cxn>
                  <a:cxn ang="0">
                    <a:pos x="8" y="3"/>
                  </a:cxn>
                  <a:cxn ang="0">
                    <a:pos x="10" y="4"/>
                  </a:cxn>
                  <a:cxn ang="0">
                    <a:pos x="12" y="5"/>
                  </a:cxn>
                  <a:cxn ang="0">
                    <a:pos x="13" y="8"/>
                  </a:cxn>
                  <a:cxn ang="0">
                    <a:pos x="13" y="12"/>
                  </a:cxn>
                  <a:cxn ang="0">
                    <a:pos x="12" y="14"/>
                  </a:cxn>
                  <a:cxn ang="0">
                    <a:pos x="9" y="14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3" y="4"/>
                  </a:cxn>
                  <a:cxn ang="0">
                    <a:pos x="2" y="3"/>
                  </a:cxn>
                  <a:cxn ang="0">
                    <a:pos x="0" y="0"/>
                  </a:cxn>
                </a:cxnLst>
                <a:rect l="0" t="0" r="r" b="b"/>
                <a:pathLst>
                  <a:path w="13" h="14">
                    <a:moveTo>
                      <a:pt x="0" y="0"/>
                    </a:moveTo>
                    <a:lnTo>
                      <a:pt x="4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3" y="8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4"/>
                    </a:lnTo>
                    <a:lnTo>
                      <a:pt x="8" y="12"/>
                    </a:lnTo>
                    <a:lnTo>
                      <a:pt x="4" y="8"/>
                    </a:lnTo>
                    <a:lnTo>
                      <a:pt x="3" y="4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21">
                <a:extLst>
                  <a:ext uri="{FF2B5EF4-FFF2-40B4-BE49-F238E27FC236}">
                    <a16:creationId xmlns:a16="http://schemas.microsoft.com/office/drawing/2014/main" id="{EAC57932-ED2B-4BA3-83A4-126AA07AF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709" y="4111625"/>
                <a:ext cx="8291" cy="207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4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22">
                <a:extLst>
                  <a:ext uri="{FF2B5EF4-FFF2-40B4-BE49-F238E27FC236}">
                    <a16:creationId xmlns:a16="http://schemas.microsoft.com/office/drawing/2014/main" id="{16B9E78C-D26A-42F6-AA88-2FAE6CC31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6331" y="3806962"/>
                <a:ext cx="39378" cy="7253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8" y="2"/>
                  </a:cxn>
                  <a:cxn ang="0">
                    <a:pos x="19" y="8"/>
                  </a:cxn>
                  <a:cxn ang="0">
                    <a:pos x="18" y="17"/>
                  </a:cxn>
                  <a:cxn ang="0">
                    <a:pos x="14" y="26"/>
                  </a:cxn>
                  <a:cxn ang="0">
                    <a:pos x="10" y="32"/>
                  </a:cxn>
                  <a:cxn ang="0">
                    <a:pos x="5" y="35"/>
                  </a:cxn>
                  <a:cxn ang="0">
                    <a:pos x="3" y="35"/>
                  </a:cxn>
                  <a:cxn ang="0">
                    <a:pos x="2" y="34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2" y="17"/>
                  </a:cxn>
                  <a:cxn ang="0">
                    <a:pos x="5" y="8"/>
                  </a:cxn>
                  <a:cxn ang="0">
                    <a:pos x="9" y="2"/>
                  </a:cxn>
                  <a:cxn ang="0">
                    <a:pos x="14" y="0"/>
                  </a:cxn>
                </a:cxnLst>
                <a:rect l="0" t="0" r="r" b="b"/>
                <a:pathLst>
                  <a:path w="19" h="35">
                    <a:moveTo>
                      <a:pt x="14" y="0"/>
                    </a:moveTo>
                    <a:lnTo>
                      <a:pt x="18" y="2"/>
                    </a:lnTo>
                    <a:lnTo>
                      <a:pt x="19" y="8"/>
                    </a:lnTo>
                    <a:lnTo>
                      <a:pt x="18" y="17"/>
                    </a:lnTo>
                    <a:lnTo>
                      <a:pt x="14" y="26"/>
                    </a:lnTo>
                    <a:lnTo>
                      <a:pt x="10" y="32"/>
                    </a:lnTo>
                    <a:lnTo>
                      <a:pt x="5" y="35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5" y="8"/>
                    </a:lnTo>
                    <a:lnTo>
                      <a:pt x="9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323">
                <a:extLst>
                  <a:ext uri="{FF2B5EF4-FFF2-40B4-BE49-F238E27FC236}">
                    <a16:creationId xmlns:a16="http://schemas.microsoft.com/office/drawing/2014/main" id="{76A4FF79-AB9E-4951-A0F2-25A9E6B9B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8611" y="3935460"/>
                <a:ext cx="58031" cy="53886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2"/>
                  </a:cxn>
                  <a:cxn ang="0">
                    <a:pos x="26" y="3"/>
                  </a:cxn>
                  <a:cxn ang="0">
                    <a:pos x="28" y="4"/>
                  </a:cxn>
                  <a:cxn ang="0">
                    <a:pos x="28" y="7"/>
                  </a:cxn>
                  <a:cxn ang="0">
                    <a:pos x="26" y="9"/>
                  </a:cxn>
                  <a:cxn ang="0">
                    <a:pos x="25" y="13"/>
                  </a:cxn>
                  <a:cxn ang="0">
                    <a:pos x="20" y="21"/>
                  </a:cxn>
                  <a:cxn ang="0">
                    <a:pos x="16" y="23"/>
                  </a:cxn>
                  <a:cxn ang="0">
                    <a:pos x="13" y="24"/>
                  </a:cxn>
                  <a:cxn ang="0">
                    <a:pos x="10" y="26"/>
                  </a:cxn>
                  <a:cxn ang="0">
                    <a:pos x="6" y="26"/>
                  </a:cxn>
                  <a:cxn ang="0">
                    <a:pos x="4" y="24"/>
                  </a:cxn>
                  <a:cxn ang="0">
                    <a:pos x="1" y="19"/>
                  </a:cxn>
                  <a:cxn ang="0">
                    <a:pos x="1" y="16"/>
                  </a:cxn>
                  <a:cxn ang="0">
                    <a:pos x="0" y="13"/>
                  </a:cxn>
                  <a:cxn ang="0">
                    <a:pos x="0" y="11"/>
                  </a:cxn>
                  <a:cxn ang="0">
                    <a:pos x="1" y="11"/>
                  </a:cxn>
                  <a:cxn ang="0">
                    <a:pos x="5" y="9"/>
                  </a:cxn>
                  <a:cxn ang="0">
                    <a:pos x="18" y="2"/>
                  </a:cxn>
                  <a:cxn ang="0">
                    <a:pos x="23" y="0"/>
                  </a:cxn>
                </a:cxnLst>
                <a:rect l="0" t="0" r="r" b="b"/>
                <a:pathLst>
                  <a:path w="28" h="26">
                    <a:moveTo>
                      <a:pt x="23" y="0"/>
                    </a:moveTo>
                    <a:lnTo>
                      <a:pt x="24" y="2"/>
                    </a:lnTo>
                    <a:lnTo>
                      <a:pt x="26" y="3"/>
                    </a:lnTo>
                    <a:lnTo>
                      <a:pt x="28" y="4"/>
                    </a:lnTo>
                    <a:lnTo>
                      <a:pt x="28" y="7"/>
                    </a:lnTo>
                    <a:lnTo>
                      <a:pt x="26" y="9"/>
                    </a:lnTo>
                    <a:lnTo>
                      <a:pt x="25" y="13"/>
                    </a:lnTo>
                    <a:lnTo>
                      <a:pt x="20" y="21"/>
                    </a:lnTo>
                    <a:lnTo>
                      <a:pt x="16" y="23"/>
                    </a:lnTo>
                    <a:lnTo>
                      <a:pt x="13" y="24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5" y="9"/>
                    </a:lnTo>
                    <a:lnTo>
                      <a:pt x="18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324">
                <a:extLst>
                  <a:ext uri="{FF2B5EF4-FFF2-40B4-BE49-F238E27FC236}">
                    <a16:creationId xmlns:a16="http://schemas.microsoft.com/office/drawing/2014/main" id="{9664D3E0-DAAF-4C47-9C0A-AA580C629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9854" y="4466028"/>
                <a:ext cx="39378" cy="3523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9" y="0"/>
                  </a:cxn>
                  <a:cxn ang="0">
                    <a:pos x="10" y="4"/>
                  </a:cxn>
                  <a:cxn ang="0">
                    <a:pos x="10" y="6"/>
                  </a:cxn>
                  <a:cxn ang="0">
                    <a:pos x="13" y="9"/>
                  </a:cxn>
                  <a:cxn ang="0">
                    <a:pos x="14" y="11"/>
                  </a:cxn>
                  <a:cxn ang="0">
                    <a:pos x="17" y="14"/>
                  </a:cxn>
                  <a:cxn ang="0">
                    <a:pos x="19" y="14"/>
                  </a:cxn>
                  <a:cxn ang="0">
                    <a:pos x="19" y="17"/>
                  </a:cxn>
                  <a:cxn ang="0">
                    <a:pos x="16" y="17"/>
                  </a:cxn>
                  <a:cxn ang="0">
                    <a:pos x="13" y="15"/>
                  </a:cxn>
                  <a:cxn ang="0">
                    <a:pos x="10" y="15"/>
                  </a:cxn>
                  <a:cxn ang="0">
                    <a:pos x="10" y="12"/>
                  </a:cxn>
                  <a:cxn ang="0">
                    <a:pos x="5" y="7"/>
                  </a:cxn>
                  <a:cxn ang="0">
                    <a:pos x="2" y="7"/>
                  </a:cxn>
                  <a:cxn ang="0">
                    <a:pos x="0" y="6"/>
                  </a:cxn>
                  <a:cxn ang="0">
                    <a:pos x="0" y="5"/>
                  </a:cxn>
                  <a:cxn ang="0">
                    <a:pos x="2" y="4"/>
                  </a:cxn>
                  <a:cxn ang="0">
                    <a:pos x="3" y="1"/>
                  </a:cxn>
                  <a:cxn ang="0">
                    <a:pos x="7" y="0"/>
                  </a:cxn>
                </a:cxnLst>
                <a:rect l="0" t="0" r="r" b="b"/>
                <a:pathLst>
                  <a:path w="19" h="17">
                    <a:moveTo>
                      <a:pt x="7" y="0"/>
                    </a:moveTo>
                    <a:lnTo>
                      <a:pt x="9" y="0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13" y="9"/>
                    </a:lnTo>
                    <a:lnTo>
                      <a:pt x="14" y="11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19" y="17"/>
                    </a:lnTo>
                    <a:lnTo>
                      <a:pt x="16" y="17"/>
                    </a:lnTo>
                    <a:lnTo>
                      <a:pt x="13" y="15"/>
                    </a:lnTo>
                    <a:lnTo>
                      <a:pt x="10" y="15"/>
                    </a:lnTo>
                    <a:lnTo>
                      <a:pt x="10" y="12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325">
                <a:extLst>
                  <a:ext uri="{FF2B5EF4-FFF2-40B4-BE49-F238E27FC236}">
                    <a16:creationId xmlns:a16="http://schemas.microsoft.com/office/drawing/2014/main" id="{584CB0D1-F93E-44A7-BD97-024C4B60F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959" y="4490899"/>
                <a:ext cx="16580" cy="1658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8" y="3"/>
                  </a:cxn>
                  <a:cxn ang="0">
                    <a:pos x="8" y="4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3" y="8"/>
                  </a:cxn>
                  <a:cxn ang="0">
                    <a:pos x="2" y="7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4" y="0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326">
                <a:extLst>
                  <a:ext uri="{FF2B5EF4-FFF2-40B4-BE49-F238E27FC236}">
                    <a16:creationId xmlns:a16="http://schemas.microsoft.com/office/drawing/2014/main" id="{F4EA4803-0770-47D2-B4F1-C0019997D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6488" y="4455667"/>
                <a:ext cx="16580" cy="227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4" y="5"/>
                  </a:cxn>
                  <a:cxn ang="0">
                    <a:pos x="7" y="6"/>
                  </a:cxn>
                  <a:cxn ang="0">
                    <a:pos x="8" y="9"/>
                  </a:cxn>
                  <a:cxn ang="0">
                    <a:pos x="8" y="11"/>
                  </a:cxn>
                  <a:cxn ang="0">
                    <a:pos x="7" y="10"/>
                  </a:cxn>
                  <a:cxn ang="0">
                    <a:pos x="4" y="9"/>
                  </a:cxn>
                  <a:cxn ang="0">
                    <a:pos x="3" y="6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4" y="5"/>
                    </a:lnTo>
                    <a:lnTo>
                      <a:pt x="7" y="6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7" y="10"/>
                    </a:lnTo>
                    <a:lnTo>
                      <a:pt x="4" y="9"/>
                    </a:lnTo>
                    <a:lnTo>
                      <a:pt x="3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327">
                <a:extLst>
                  <a:ext uri="{FF2B5EF4-FFF2-40B4-BE49-F238E27FC236}">
                    <a16:creationId xmlns:a16="http://schemas.microsoft.com/office/drawing/2014/main" id="{716A55D8-7048-467C-8428-656D43350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5399" y="4403853"/>
                <a:ext cx="18653" cy="207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5" y="2"/>
                  </a:cxn>
                  <a:cxn ang="0">
                    <a:pos x="7" y="5"/>
                  </a:cxn>
                  <a:cxn ang="0">
                    <a:pos x="8" y="6"/>
                  </a:cxn>
                  <a:cxn ang="0">
                    <a:pos x="9" y="8"/>
                  </a:cxn>
                  <a:cxn ang="0">
                    <a:pos x="9" y="10"/>
                  </a:cxn>
                  <a:cxn ang="0">
                    <a:pos x="8" y="10"/>
                  </a:cxn>
                  <a:cxn ang="0">
                    <a:pos x="3" y="5"/>
                  </a:cxn>
                  <a:cxn ang="0">
                    <a:pos x="2" y="2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9" h="10">
                    <a:moveTo>
                      <a:pt x="3" y="0"/>
                    </a:moveTo>
                    <a:lnTo>
                      <a:pt x="5" y="2"/>
                    </a:lnTo>
                    <a:lnTo>
                      <a:pt x="7" y="5"/>
                    </a:lnTo>
                    <a:lnTo>
                      <a:pt x="8" y="6"/>
                    </a:lnTo>
                    <a:lnTo>
                      <a:pt x="9" y="8"/>
                    </a:lnTo>
                    <a:lnTo>
                      <a:pt x="9" y="10"/>
                    </a:lnTo>
                    <a:lnTo>
                      <a:pt x="8" y="10"/>
                    </a:lnTo>
                    <a:lnTo>
                      <a:pt x="3" y="5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328">
                <a:extLst>
                  <a:ext uri="{FF2B5EF4-FFF2-40B4-BE49-F238E27FC236}">
                    <a16:creationId xmlns:a16="http://schemas.microsoft.com/office/drawing/2014/main" id="{C92426D6-28FD-4570-87D2-0D0997781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6381" y="3578984"/>
                <a:ext cx="55960" cy="7253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5" y="0"/>
                  </a:cxn>
                  <a:cxn ang="0">
                    <a:pos x="17" y="1"/>
                  </a:cxn>
                  <a:cxn ang="0">
                    <a:pos x="20" y="4"/>
                  </a:cxn>
                  <a:cxn ang="0">
                    <a:pos x="24" y="4"/>
                  </a:cxn>
                  <a:cxn ang="0">
                    <a:pos x="24" y="8"/>
                  </a:cxn>
                  <a:cxn ang="0">
                    <a:pos x="27" y="10"/>
                  </a:cxn>
                  <a:cxn ang="0">
                    <a:pos x="27" y="15"/>
                  </a:cxn>
                  <a:cxn ang="0">
                    <a:pos x="24" y="15"/>
                  </a:cxn>
                  <a:cxn ang="0">
                    <a:pos x="21" y="24"/>
                  </a:cxn>
                  <a:cxn ang="0">
                    <a:pos x="19" y="32"/>
                  </a:cxn>
                  <a:cxn ang="0">
                    <a:pos x="14" y="35"/>
                  </a:cxn>
                  <a:cxn ang="0">
                    <a:pos x="12" y="35"/>
                  </a:cxn>
                  <a:cxn ang="0">
                    <a:pos x="12" y="34"/>
                  </a:cxn>
                  <a:cxn ang="0">
                    <a:pos x="7" y="32"/>
                  </a:cxn>
                  <a:cxn ang="0">
                    <a:pos x="6" y="29"/>
                  </a:cxn>
                  <a:cxn ang="0">
                    <a:pos x="6" y="27"/>
                  </a:cxn>
                  <a:cxn ang="0">
                    <a:pos x="7" y="25"/>
                  </a:cxn>
                  <a:cxn ang="0">
                    <a:pos x="9" y="23"/>
                  </a:cxn>
                  <a:cxn ang="0">
                    <a:pos x="11" y="20"/>
                  </a:cxn>
                  <a:cxn ang="0">
                    <a:pos x="12" y="15"/>
                  </a:cxn>
                  <a:cxn ang="0">
                    <a:pos x="10" y="13"/>
                  </a:cxn>
                  <a:cxn ang="0">
                    <a:pos x="10" y="11"/>
                  </a:cxn>
                  <a:cxn ang="0">
                    <a:pos x="9" y="10"/>
                  </a:cxn>
                  <a:cxn ang="0">
                    <a:pos x="9" y="13"/>
                  </a:cxn>
                  <a:cxn ang="0">
                    <a:pos x="7" y="13"/>
                  </a:cxn>
                  <a:cxn ang="0">
                    <a:pos x="5" y="15"/>
                  </a:cxn>
                  <a:cxn ang="0">
                    <a:pos x="2" y="15"/>
                  </a:cxn>
                  <a:cxn ang="0">
                    <a:pos x="1" y="14"/>
                  </a:cxn>
                  <a:cxn ang="0">
                    <a:pos x="0" y="11"/>
                  </a:cxn>
                  <a:cxn ang="0">
                    <a:pos x="0" y="10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11" y="0"/>
                  </a:cxn>
                </a:cxnLst>
                <a:rect l="0" t="0" r="r" b="b"/>
                <a:pathLst>
                  <a:path w="27" h="35">
                    <a:moveTo>
                      <a:pt x="11" y="0"/>
                    </a:moveTo>
                    <a:lnTo>
                      <a:pt x="15" y="0"/>
                    </a:lnTo>
                    <a:lnTo>
                      <a:pt x="17" y="1"/>
                    </a:lnTo>
                    <a:lnTo>
                      <a:pt x="20" y="4"/>
                    </a:lnTo>
                    <a:lnTo>
                      <a:pt x="24" y="4"/>
                    </a:lnTo>
                    <a:lnTo>
                      <a:pt x="24" y="8"/>
                    </a:lnTo>
                    <a:lnTo>
                      <a:pt x="27" y="10"/>
                    </a:lnTo>
                    <a:lnTo>
                      <a:pt x="27" y="15"/>
                    </a:lnTo>
                    <a:lnTo>
                      <a:pt x="24" y="15"/>
                    </a:lnTo>
                    <a:lnTo>
                      <a:pt x="21" y="24"/>
                    </a:lnTo>
                    <a:lnTo>
                      <a:pt x="19" y="32"/>
                    </a:lnTo>
                    <a:lnTo>
                      <a:pt x="14" y="35"/>
                    </a:lnTo>
                    <a:lnTo>
                      <a:pt x="12" y="35"/>
                    </a:lnTo>
                    <a:lnTo>
                      <a:pt x="12" y="34"/>
                    </a:lnTo>
                    <a:lnTo>
                      <a:pt x="7" y="32"/>
                    </a:lnTo>
                    <a:lnTo>
                      <a:pt x="6" y="29"/>
                    </a:lnTo>
                    <a:lnTo>
                      <a:pt x="6" y="27"/>
                    </a:lnTo>
                    <a:lnTo>
                      <a:pt x="7" y="25"/>
                    </a:lnTo>
                    <a:lnTo>
                      <a:pt x="9" y="23"/>
                    </a:lnTo>
                    <a:lnTo>
                      <a:pt x="11" y="20"/>
                    </a:lnTo>
                    <a:lnTo>
                      <a:pt x="12" y="15"/>
                    </a:lnTo>
                    <a:lnTo>
                      <a:pt x="10" y="13"/>
                    </a:lnTo>
                    <a:lnTo>
                      <a:pt x="10" y="11"/>
                    </a:lnTo>
                    <a:lnTo>
                      <a:pt x="9" y="10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5" y="15"/>
                    </a:lnTo>
                    <a:lnTo>
                      <a:pt x="2" y="15"/>
                    </a:lnTo>
                    <a:lnTo>
                      <a:pt x="1" y="14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5" y="5"/>
                    </a:lnTo>
                    <a:lnTo>
                      <a:pt x="7" y="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329">
                <a:extLst>
                  <a:ext uri="{FF2B5EF4-FFF2-40B4-BE49-F238E27FC236}">
                    <a16:creationId xmlns:a16="http://schemas.microsoft.com/office/drawing/2014/main" id="{0ABA2A49-1BA6-4FC4-AFA5-9ED4A81CD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0632" y="3564476"/>
                <a:ext cx="58031" cy="4352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5" y="0"/>
                  </a:cxn>
                  <a:cxn ang="0">
                    <a:pos x="26" y="1"/>
                  </a:cxn>
                  <a:cxn ang="0">
                    <a:pos x="28" y="3"/>
                  </a:cxn>
                  <a:cxn ang="0">
                    <a:pos x="28" y="7"/>
                  </a:cxn>
                  <a:cxn ang="0">
                    <a:pos x="25" y="12"/>
                  </a:cxn>
                  <a:cxn ang="0">
                    <a:pos x="24" y="13"/>
                  </a:cxn>
                  <a:cxn ang="0">
                    <a:pos x="20" y="13"/>
                  </a:cxn>
                  <a:cxn ang="0">
                    <a:pos x="18" y="11"/>
                  </a:cxn>
                  <a:cxn ang="0">
                    <a:pos x="16" y="11"/>
                  </a:cxn>
                  <a:cxn ang="0">
                    <a:pos x="14" y="13"/>
                  </a:cxn>
                  <a:cxn ang="0">
                    <a:pos x="11" y="18"/>
                  </a:cxn>
                  <a:cxn ang="0">
                    <a:pos x="6" y="21"/>
                  </a:cxn>
                  <a:cxn ang="0">
                    <a:pos x="4" y="18"/>
                  </a:cxn>
                  <a:cxn ang="0">
                    <a:pos x="4" y="15"/>
                  </a:cxn>
                  <a:cxn ang="0">
                    <a:pos x="1" y="13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1" y="10"/>
                  </a:cxn>
                  <a:cxn ang="0">
                    <a:pos x="3" y="8"/>
                  </a:cxn>
                  <a:cxn ang="0">
                    <a:pos x="5" y="7"/>
                  </a:cxn>
                  <a:cxn ang="0">
                    <a:pos x="9" y="3"/>
                  </a:cxn>
                  <a:cxn ang="0">
                    <a:pos x="14" y="3"/>
                  </a:cxn>
                  <a:cxn ang="0">
                    <a:pos x="16" y="2"/>
                  </a:cxn>
                  <a:cxn ang="0">
                    <a:pos x="18" y="1"/>
                  </a:cxn>
                  <a:cxn ang="0">
                    <a:pos x="20" y="0"/>
                  </a:cxn>
                </a:cxnLst>
                <a:rect l="0" t="0" r="r" b="b"/>
                <a:pathLst>
                  <a:path w="28" h="21">
                    <a:moveTo>
                      <a:pt x="20" y="0"/>
                    </a:moveTo>
                    <a:lnTo>
                      <a:pt x="25" y="0"/>
                    </a:lnTo>
                    <a:lnTo>
                      <a:pt x="26" y="1"/>
                    </a:lnTo>
                    <a:lnTo>
                      <a:pt x="28" y="3"/>
                    </a:lnTo>
                    <a:lnTo>
                      <a:pt x="28" y="7"/>
                    </a:lnTo>
                    <a:lnTo>
                      <a:pt x="25" y="12"/>
                    </a:lnTo>
                    <a:lnTo>
                      <a:pt x="24" y="13"/>
                    </a:lnTo>
                    <a:lnTo>
                      <a:pt x="20" y="13"/>
                    </a:lnTo>
                    <a:lnTo>
                      <a:pt x="18" y="11"/>
                    </a:lnTo>
                    <a:lnTo>
                      <a:pt x="16" y="11"/>
                    </a:lnTo>
                    <a:lnTo>
                      <a:pt x="14" y="13"/>
                    </a:lnTo>
                    <a:lnTo>
                      <a:pt x="11" y="18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4" y="15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1" y="10"/>
                    </a:lnTo>
                    <a:lnTo>
                      <a:pt x="3" y="8"/>
                    </a:lnTo>
                    <a:lnTo>
                      <a:pt x="5" y="7"/>
                    </a:lnTo>
                    <a:lnTo>
                      <a:pt x="9" y="3"/>
                    </a:lnTo>
                    <a:lnTo>
                      <a:pt x="14" y="3"/>
                    </a:lnTo>
                    <a:lnTo>
                      <a:pt x="16" y="2"/>
                    </a:lnTo>
                    <a:lnTo>
                      <a:pt x="18" y="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330">
                <a:extLst>
                  <a:ext uri="{FF2B5EF4-FFF2-40B4-BE49-F238E27FC236}">
                    <a16:creationId xmlns:a16="http://schemas.microsoft.com/office/drawing/2014/main" id="{999B6409-2013-41D7-8894-872C25202A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07469" y="3367587"/>
                <a:ext cx="269429" cy="221763"/>
              </a:xfrm>
              <a:custGeom>
                <a:avLst/>
                <a:gdLst/>
                <a:ahLst/>
                <a:cxnLst>
                  <a:cxn ang="0">
                    <a:pos x="73" y="57"/>
                  </a:cxn>
                  <a:cxn ang="0">
                    <a:pos x="73" y="56"/>
                  </a:cxn>
                  <a:cxn ang="0">
                    <a:pos x="120" y="0"/>
                  </a:cxn>
                  <a:cxn ang="0">
                    <a:pos x="123" y="2"/>
                  </a:cxn>
                  <a:cxn ang="0">
                    <a:pos x="124" y="7"/>
                  </a:cxn>
                  <a:cxn ang="0">
                    <a:pos x="125" y="14"/>
                  </a:cxn>
                  <a:cxn ang="0">
                    <a:pos x="130" y="25"/>
                  </a:cxn>
                  <a:cxn ang="0">
                    <a:pos x="129" y="30"/>
                  </a:cxn>
                  <a:cxn ang="0">
                    <a:pos x="124" y="41"/>
                  </a:cxn>
                  <a:cxn ang="0">
                    <a:pos x="119" y="42"/>
                  </a:cxn>
                  <a:cxn ang="0">
                    <a:pos x="118" y="62"/>
                  </a:cxn>
                  <a:cxn ang="0">
                    <a:pos x="113" y="68"/>
                  </a:cxn>
                  <a:cxn ang="0">
                    <a:pos x="114" y="75"/>
                  </a:cxn>
                  <a:cxn ang="0">
                    <a:pos x="115" y="78"/>
                  </a:cxn>
                  <a:cxn ang="0">
                    <a:pos x="110" y="82"/>
                  </a:cxn>
                  <a:cxn ang="0">
                    <a:pos x="105" y="81"/>
                  </a:cxn>
                  <a:cxn ang="0">
                    <a:pos x="99" y="85"/>
                  </a:cxn>
                  <a:cxn ang="0">
                    <a:pos x="95" y="90"/>
                  </a:cxn>
                  <a:cxn ang="0">
                    <a:pos x="93" y="88"/>
                  </a:cxn>
                  <a:cxn ang="0">
                    <a:pos x="86" y="90"/>
                  </a:cxn>
                  <a:cxn ang="0">
                    <a:pos x="83" y="93"/>
                  </a:cxn>
                  <a:cxn ang="0">
                    <a:pos x="75" y="92"/>
                  </a:cxn>
                  <a:cxn ang="0">
                    <a:pos x="73" y="88"/>
                  </a:cxn>
                  <a:cxn ang="0">
                    <a:pos x="69" y="86"/>
                  </a:cxn>
                  <a:cxn ang="0">
                    <a:pos x="66" y="91"/>
                  </a:cxn>
                  <a:cxn ang="0">
                    <a:pos x="69" y="95"/>
                  </a:cxn>
                  <a:cxn ang="0">
                    <a:pos x="66" y="96"/>
                  </a:cxn>
                  <a:cxn ang="0">
                    <a:pos x="63" y="98"/>
                  </a:cxn>
                  <a:cxn ang="0">
                    <a:pos x="58" y="105"/>
                  </a:cxn>
                  <a:cxn ang="0">
                    <a:pos x="54" y="105"/>
                  </a:cxn>
                  <a:cxn ang="0">
                    <a:pos x="51" y="102"/>
                  </a:cxn>
                  <a:cxn ang="0">
                    <a:pos x="53" y="96"/>
                  </a:cxn>
                  <a:cxn ang="0">
                    <a:pos x="49" y="91"/>
                  </a:cxn>
                  <a:cxn ang="0">
                    <a:pos x="39" y="88"/>
                  </a:cxn>
                  <a:cxn ang="0">
                    <a:pos x="37" y="92"/>
                  </a:cxn>
                  <a:cxn ang="0">
                    <a:pos x="30" y="93"/>
                  </a:cxn>
                  <a:cxn ang="0">
                    <a:pos x="17" y="97"/>
                  </a:cxn>
                  <a:cxn ang="0">
                    <a:pos x="0" y="98"/>
                  </a:cxn>
                  <a:cxn ang="0">
                    <a:pos x="4" y="96"/>
                  </a:cxn>
                  <a:cxn ang="0">
                    <a:pos x="11" y="90"/>
                  </a:cxn>
                  <a:cxn ang="0">
                    <a:pos x="27" y="78"/>
                  </a:cxn>
                  <a:cxn ang="0">
                    <a:pos x="59" y="76"/>
                  </a:cxn>
                  <a:cxn ang="0">
                    <a:pos x="66" y="66"/>
                  </a:cxn>
                  <a:cxn ang="0">
                    <a:pos x="69" y="62"/>
                  </a:cxn>
                  <a:cxn ang="0">
                    <a:pos x="71" y="58"/>
                  </a:cxn>
                  <a:cxn ang="0">
                    <a:pos x="73" y="62"/>
                  </a:cxn>
                  <a:cxn ang="0">
                    <a:pos x="79" y="61"/>
                  </a:cxn>
                  <a:cxn ang="0">
                    <a:pos x="85" y="57"/>
                  </a:cxn>
                  <a:cxn ang="0">
                    <a:pos x="100" y="43"/>
                  </a:cxn>
                  <a:cxn ang="0">
                    <a:pos x="108" y="23"/>
                  </a:cxn>
                  <a:cxn ang="0">
                    <a:pos x="106" y="20"/>
                  </a:cxn>
                  <a:cxn ang="0">
                    <a:pos x="105" y="15"/>
                  </a:cxn>
                  <a:cxn ang="0">
                    <a:pos x="109" y="8"/>
                  </a:cxn>
                  <a:cxn ang="0">
                    <a:pos x="115" y="4"/>
                  </a:cxn>
                  <a:cxn ang="0">
                    <a:pos x="116" y="7"/>
                  </a:cxn>
                  <a:cxn ang="0">
                    <a:pos x="120" y="5"/>
                  </a:cxn>
                  <a:cxn ang="0">
                    <a:pos x="118" y="4"/>
                  </a:cxn>
                </a:cxnLst>
                <a:rect l="0" t="0" r="r" b="b"/>
                <a:pathLst>
                  <a:path w="130" h="107">
                    <a:moveTo>
                      <a:pt x="73" y="56"/>
                    </a:moveTo>
                    <a:lnTo>
                      <a:pt x="73" y="57"/>
                    </a:lnTo>
                    <a:lnTo>
                      <a:pt x="71" y="58"/>
                    </a:lnTo>
                    <a:lnTo>
                      <a:pt x="73" y="56"/>
                    </a:lnTo>
                    <a:close/>
                    <a:moveTo>
                      <a:pt x="118" y="0"/>
                    </a:moveTo>
                    <a:lnTo>
                      <a:pt x="120" y="0"/>
                    </a:lnTo>
                    <a:lnTo>
                      <a:pt x="122" y="2"/>
                    </a:lnTo>
                    <a:lnTo>
                      <a:pt x="123" y="2"/>
                    </a:lnTo>
                    <a:lnTo>
                      <a:pt x="123" y="3"/>
                    </a:lnTo>
                    <a:lnTo>
                      <a:pt x="124" y="7"/>
                    </a:lnTo>
                    <a:lnTo>
                      <a:pt x="124" y="10"/>
                    </a:lnTo>
                    <a:lnTo>
                      <a:pt x="125" y="14"/>
                    </a:lnTo>
                    <a:lnTo>
                      <a:pt x="129" y="22"/>
                    </a:lnTo>
                    <a:lnTo>
                      <a:pt x="130" y="25"/>
                    </a:lnTo>
                    <a:lnTo>
                      <a:pt x="130" y="28"/>
                    </a:lnTo>
                    <a:lnTo>
                      <a:pt x="129" y="30"/>
                    </a:lnTo>
                    <a:lnTo>
                      <a:pt x="124" y="36"/>
                    </a:lnTo>
                    <a:lnTo>
                      <a:pt x="124" y="41"/>
                    </a:lnTo>
                    <a:lnTo>
                      <a:pt x="120" y="41"/>
                    </a:lnTo>
                    <a:lnTo>
                      <a:pt x="119" y="42"/>
                    </a:lnTo>
                    <a:lnTo>
                      <a:pt x="118" y="44"/>
                    </a:lnTo>
                    <a:lnTo>
                      <a:pt x="118" y="62"/>
                    </a:lnTo>
                    <a:lnTo>
                      <a:pt x="114" y="66"/>
                    </a:lnTo>
                    <a:lnTo>
                      <a:pt x="113" y="68"/>
                    </a:lnTo>
                    <a:lnTo>
                      <a:pt x="113" y="73"/>
                    </a:lnTo>
                    <a:lnTo>
                      <a:pt x="114" y="75"/>
                    </a:lnTo>
                    <a:lnTo>
                      <a:pt x="114" y="77"/>
                    </a:lnTo>
                    <a:lnTo>
                      <a:pt x="115" y="78"/>
                    </a:lnTo>
                    <a:lnTo>
                      <a:pt x="113" y="81"/>
                    </a:lnTo>
                    <a:lnTo>
                      <a:pt x="110" y="82"/>
                    </a:lnTo>
                    <a:lnTo>
                      <a:pt x="105" y="87"/>
                    </a:lnTo>
                    <a:lnTo>
                      <a:pt x="105" y="81"/>
                    </a:lnTo>
                    <a:lnTo>
                      <a:pt x="101" y="82"/>
                    </a:lnTo>
                    <a:lnTo>
                      <a:pt x="99" y="85"/>
                    </a:lnTo>
                    <a:lnTo>
                      <a:pt x="96" y="86"/>
                    </a:lnTo>
                    <a:lnTo>
                      <a:pt x="95" y="90"/>
                    </a:lnTo>
                    <a:lnTo>
                      <a:pt x="94" y="90"/>
                    </a:lnTo>
                    <a:lnTo>
                      <a:pt x="93" y="88"/>
                    </a:lnTo>
                    <a:lnTo>
                      <a:pt x="89" y="88"/>
                    </a:lnTo>
                    <a:lnTo>
                      <a:pt x="86" y="90"/>
                    </a:lnTo>
                    <a:lnTo>
                      <a:pt x="85" y="92"/>
                    </a:lnTo>
                    <a:lnTo>
                      <a:pt x="83" y="93"/>
                    </a:lnTo>
                    <a:lnTo>
                      <a:pt x="78" y="93"/>
                    </a:lnTo>
                    <a:lnTo>
                      <a:pt x="75" y="92"/>
                    </a:lnTo>
                    <a:lnTo>
                      <a:pt x="74" y="91"/>
                    </a:lnTo>
                    <a:lnTo>
                      <a:pt x="73" y="88"/>
                    </a:lnTo>
                    <a:lnTo>
                      <a:pt x="70" y="86"/>
                    </a:lnTo>
                    <a:lnTo>
                      <a:pt x="69" y="86"/>
                    </a:lnTo>
                    <a:lnTo>
                      <a:pt x="66" y="88"/>
                    </a:lnTo>
                    <a:lnTo>
                      <a:pt x="66" y="91"/>
                    </a:lnTo>
                    <a:lnTo>
                      <a:pt x="68" y="92"/>
                    </a:lnTo>
                    <a:lnTo>
                      <a:pt x="69" y="95"/>
                    </a:lnTo>
                    <a:lnTo>
                      <a:pt x="70" y="96"/>
                    </a:lnTo>
                    <a:lnTo>
                      <a:pt x="66" y="96"/>
                    </a:lnTo>
                    <a:lnTo>
                      <a:pt x="65" y="97"/>
                    </a:lnTo>
                    <a:lnTo>
                      <a:pt x="63" y="98"/>
                    </a:lnTo>
                    <a:lnTo>
                      <a:pt x="60" y="101"/>
                    </a:lnTo>
                    <a:lnTo>
                      <a:pt x="58" y="105"/>
                    </a:lnTo>
                    <a:lnTo>
                      <a:pt x="56" y="107"/>
                    </a:lnTo>
                    <a:lnTo>
                      <a:pt x="54" y="105"/>
                    </a:lnTo>
                    <a:lnTo>
                      <a:pt x="53" y="102"/>
                    </a:lnTo>
                    <a:lnTo>
                      <a:pt x="51" y="102"/>
                    </a:lnTo>
                    <a:lnTo>
                      <a:pt x="51" y="100"/>
                    </a:lnTo>
                    <a:lnTo>
                      <a:pt x="53" y="96"/>
                    </a:lnTo>
                    <a:lnTo>
                      <a:pt x="53" y="92"/>
                    </a:lnTo>
                    <a:lnTo>
                      <a:pt x="49" y="91"/>
                    </a:lnTo>
                    <a:lnTo>
                      <a:pt x="44" y="88"/>
                    </a:lnTo>
                    <a:lnTo>
                      <a:pt x="39" y="88"/>
                    </a:lnTo>
                    <a:lnTo>
                      <a:pt x="37" y="90"/>
                    </a:lnTo>
                    <a:lnTo>
                      <a:pt x="37" y="92"/>
                    </a:lnTo>
                    <a:lnTo>
                      <a:pt x="31" y="92"/>
                    </a:lnTo>
                    <a:lnTo>
                      <a:pt x="30" y="93"/>
                    </a:lnTo>
                    <a:lnTo>
                      <a:pt x="27" y="93"/>
                    </a:lnTo>
                    <a:lnTo>
                      <a:pt x="17" y="97"/>
                    </a:lnTo>
                    <a:lnTo>
                      <a:pt x="6" y="98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4" y="96"/>
                    </a:lnTo>
                    <a:lnTo>
                      <a:pt x="5" y="95"/>
                    </a:lnTo>
                    <a:lnTo>
                      <a:pt x="11" y="90"/>
                    </a:lnTo>
                    <a:lnTo>
                      <a:pt x="21" y="80"/>
                    </a:lnTo>
                    <a:lnTo>
                      <a:pt x="27" y="78"/>
                    </a:lnTo>
                    <a:lnTo>
                      <a:pt x="54" y="78"/>
                    </a:lnTo>
                    <a:lnTo>
                      <a:pt x="59" y="76"/>
                    </a:lnTo>
                    <a:lnTo>
                      <a:pt x="61" y="71"/>
                    </a:lnTo>
                    <a:lnTo>
                      <a:pt x="66" y="66"/>
                    </a:lnTo>
                    <a:lnTo>
                      <a:pt x="68" y="63"/>
                    </a:lnTo>
                    <a:lnTo>
                      <a:pt x="69" y="62"/>
                    </a:lnTo>
                    <a:lnTo>
                      <a:pt x="70" y="59"/>
                    </a:lnTo>
                    <a:lnTo>
                      <a:pt x="71" y="58"/>
                    </a:lnTo>
                    <a:lnTo>
                      <a:pt x="71" y="61"/>
                    </a:lnTo>
                    <a:lnTo>
                      <a:pt x="73" y="62"/>
                    </a:lnTo>
                    <a:lnTo>
                      <a:pt x="76" y="62"/>
                    </a:lnTo>
                    <a:lnTo>
                      <a:pt x="79" y="61"/>
                    </a:lnTo>
                    <a:lnTo>
                      <a:pt x="80" y="59"/>
                    </a:lnTo>
                    <a:lnTo>
                      <a:pt x="85" y="57"/>
                    </a:lnTo>
                    <a:lnTo>
                      <a:pt x="93" y="52"/>
                    </a:lnTo>
                    <a:lnTo>
                      <a:pt x="100" y="43"/>
                    </a:lnTo>
                    <a:lnTo>
                      <a:pt x="105" y="33"/>
                    </a:lnTo>
                    <a:lnTo>
                      <a:pt x="108" y="23"/>
                    </a:lnTo>
                    <a:lnTo>
                      <a:pt x="108" y="22"/>
                    </a:lnTo>
                    <a:lnTo>
                      <a:pt x="106" y="20"/>
                    </a:lnTo>
                    <a:lnTo>
                      <a:pt x="105" y="20"/>
                    </a:lnTo>
                    <a:lnTo>
                      <a:pt x="105" y="15"/>
                    </a:lnTo>
                    <a:lnTo>
                      <a:pt x="108" y="12"/>
                    </a:lnTo>
                    <a:lnTo>
                      <a:pt x="109" y="8"/>
                    </a:lnTo>
                    <a:lnTo>
                      <a:pt x="113" y="5"/>
                    </a:lnTo>
                    <a:lnTo>
                      <a:pt x="115" y="4"/>
                    </a:lnTo>
                    <a:lnTo>
                      <a:pt x="116" y="5"/>
                    </a:lnTo>
                    <a:lnTo>
                      <a:pt x="116" y="7"/>
                    </a:lnTo>
                    <a:lnTo>
                      <a:pt x="119" y="7"/>
                    </a:lnTo>
                    <a:lnTo>
                      <a:pt x="120" y="5"/>
                    </a:lnTo>
                    <a:lnTo>
                      <a:pt x="119" y="4"/>
                    </a:lnTo>
                    <a:lnTo>
                      <a:pt x="118" y="4"/>
                    </a:lnTo>
                    <a:lnTo>
                      <a:pt x="1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331">
                <a:extLst>
                  <a:ext uri="{FF2B5EF4-FFF2-40B4-BE49-F238E27FC236}">
                    <a16:creationId xmlns:a16="http://schemas.microsoft.com/office/drawing/2014/main" id="{75340CAF-DB41-4246-8BD9-2E6638121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5086" y="3247378"/>
                <a:ext cx="138860" cy="118135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30" y="7"/>
                  </a:cxn>
                  <a:cxn ang="0">
                    <a:pos x="38" y="13"/>
                  </a:cxn>
                  <a:cxn ang="0">
                    <a:pos x="45" y="18"/>
                  </a:cxn>
                  <a:cxn ang="0">
                    <a:pos x="55" y="21"/>
                  </a:cxn>
                  <a:cxn ang="0">
                    <a:pos x="58" y="21"/>
                  </a:cxn>
                  <a:cxn ang="0">
                    <a:pos x="60" y="19"/>
                  </a:cxn>
                  <a:cxn ang="0">
                    <a:pos x="62" y="19"/>
                  </a:cxn>
                  <a:cxn ang="0">
                    <a:pos x="64" y="21"/>
                  </a:cxn>
                  <a:cxn ang="0">
                    <a:pos x="63" y="22"/>
                  </a:cxn>
                  <a:cxn ang="0">
                    <a:pos x="62" y="24"/>
                  </a:cxn>
                  <a:cxn ang="0">
                    <a:pos x="64" y="29"/>
                  </a:cxn>
                  <a:cxn ang="0">
                    <a:pos x="67" y="31"/>
                  </a:cxn>
                  <a:cxn ang="0">
                    <a:pos x="63" y="33"/>
                  </a:cxn>
                  <a:cxn ang="0">
                    <a:pos x="59" y="34"/>
                  </a:cxn>
                  <a:cxn ang="0">
                    <a:pos x="54" y="34"/>
                  </a:cxn>
                  <a:cxn ang="0">
                    <a:pos x="47" y="37"/>
                  </a:cxn>
                  <a:cxn ang="0">
                    <a:pos x="42" y="42"/>
                  </a:cxn>
                  <a:cxn ang="0">
                    <a:pos x="40" y="46"/>
                  </a:cxn>
                  <a:cxn ang="0">
                    <a:pos x="39" y="48"/>
                  </a:cxn>
                  <a:cxn ang="0">
                    <a:pos x="34" y="46"/>
                  </a:cxn>
                  <a:cxn ang="0">
                    <a:pos x="30" y="43"/>
                  </a:cxn>
                  <a:cxn ang="0">
                    <a:pos x="27" y="42"/>
                  </a:cxn>
                  <a:cxn ang="0">
                    <a:pos x="22" y="38"/>
                  </a:cxn>
                  <a:cxn ang="0">
                    <a:pos x="20" y="39"/>
                  </a:cxn>
                  <a:cxn ang="0">
                    <a:pos x="19" y="42"/>
                  </a:cxn>
                  <a:cxn ang="0">
                    <a:pos x="14" y="42"/>
                  </a:cxn>
                  <a:cxn ang="0">
                    <a:pos x="11" y="41"/>
                  </a:cxn>
                  <a:cxn ang="0">
                    <a:pos x="8" y="41"/>
                  </a:cxn>
                  <a:cxn ang="0">
                    <a:pos x="6" y="42"/>
                  </a:cxn>
                  <a:cxn ang="0">
                    <a:pos x="6" y="47"/>
                  </a:cxn>
                  <a:cxn ang="0">
                    <a:pos x="8" y="48"/>
                  </a:cxn>
                  <a:cxn ang="0">
                    <a:pos x="10" y="49"/>
                  </a:cxn>
                  <a:cxn ang="0">
                    <a:pos x="11" y="49"/>
                  </a:cxn>
                  <a:cxn ang="0">
                    <a:pos x="13" y="51"/>
                  </a:cxn>
                  <a:cxn ang="0">
                    <a:pos x="14" y="51"/>
                  </a:cxn>
                  <a:cxn ang="0">
                    <a:pos x="11" y="53"/>
                  </a:cxn>
                  <a:cxn ang="0">
                    <a:pos x="9" y="53"/>
                  </a:cxn>
                  <a:cxn ang="0">
                    <a:pos x="6" y="55"/>
                  </a:cxn>
                  <a:cxn ang="0">
                    <a:pos x="4" y="57"/>
                  </a:cxn>
                  <a:cxn ang="0">
                    <a:pos x="1" y="57"/>
                  </a:cxn>
                  <a:cxn ang="0">
                    <a:pos x="1" y="44"/>
                  </a:cxn>
                  <a:cxn ang="0">
                    <a:pos x="0" y="43"/>
                  </a:cxn>
                  <a:cxn ang="0">
                    <a:pos x="3" y="38"/>
                  </a:cxn>
                  <a:cxn ang="0">
                    <a:pos x="8" y="33"/>
                  </a:cxn>
                  <a:cxn ang="0">
                    <a:pos x="8" y="31"/>
                  </a:cxn>
                  <a:cxn ang="0">
                    <a:pos x="13" y="31"/>
                  </a:cxn>
                  <a:cxn ang="0">
                    <a:pos x="18" y="28"/>
                  </a:cxn>
                  <a:cxn ang="0">
                    <a:pos x="23" y="16"/>
                  </a:cxn>
                  <a:cxn ang="0">
                    <a:pos x="23" y="8"/>
                  </a:cxn>
                  <a:cxn ang="0">
                    <a:pos x="22" y="7"/>
                  </a:cxn>
                  <a:cxn ang="0">
                    <a:pos x="22" y="3"/>
                  </a:cxn>
                  <a:cxn ang="0">
                    <a:pos x="24" y="0"/>
                  </a:cxn>
                </a:cxnLst>
                <a:rect l="0" t="0" r="r" b="b"/>
                <a:pathLst>
                  <a:path w="67" h="57">
                    <a:moveTo>
                      <a:pt x="24" y="0"/>
                    </a:moveTo>
                    <a:lnTo>
                      <a:pt x="30" y="7"/>
                    </a:lnTo>
                    <a:lnTo>
                      <a:pt x="38" y="13"/>
                    </a:lnTo>
                    <a:lnTo>
                      <a:pt x="45" y="18"/>
                    </a:lnTo>
                    <a:lnTo>
                      <a:pt x="55" y="21"/>
                    </a:lnTo>
                    <a:lnTo>
                      <a:pt x="58" y="21"/>
                    </a:lnTo>
                    <a:lnTo>
                      <a:pt x="60" y="19"/>
                    </a:lnTo>
                    <a:lnTo>
                      <a:pt x="62" y="19"/>
                    </a:lnTo>
                    <a:lnTo>
                      <a:pt x="64" y="21"/>
                    </a:lnTo>
                    <a:lnTo>
                      <a:pt x="63" y="22"/>
                    </a:lnTo>
                    <a:lnTo>
                      <a:pt x="62" y="24"/>
                    </a:lnTo>
                    <a:lnTo>
                      <a:pt x="64" y="29"/>
                    </a:lnTo>
                    <a:lnTo>
                      <a:pt x="67" y="31"/>
                    </a:lnTo>
                    <a:lnTo>
                      <a:pt x="63" y="33"/>
                    </a:lnTo>
                    <a:lnTo>
                      <a:pt x="59" y="34"/>
                    </a:lnTo>
                    <a:lnTo>
                      <a:pt x="54" y="34"/>
                    </a:lnTo>
                    <a:lnTo>
                      <a:pt x="47" y="37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9" y="48"/>
                    </a:lnTo>
                    <a:lnTo>
                      <a:pt x="34" y="46"/>
                    </a:lnTo>
                    <a:lnTo>
                      <a:pt x="30" y="43"/>
                    </a:lnTo>
                    <a:lnTo>
                      <a:pt x="27" y="42"/>
                    </a:lnTo>
                    <a:lnTo>
                      <a:pt x="22" y="38"/>
                    </a:lnTo>
                    <a:lnTo>
                      <a:pt x="20" y="39"/>
                    </a:lnTo>
                    <a:lnTo>
                      <a:pt x="19" y="42"/>
                    </a:lnTo>
                    <a:lnTo>
                      <a:pt x="14" y="42"/>
                    </a:lnTo>
                    <a:lnTo>
                      <a:pt x="11" y="41"/>
                    </a:lnTo>
                    <a:lnTo>
                      <a:pt x="8" y="41"/>
                    </a:lnTo>
                    <a:lnTo>
                      <a:pt x="6" y="42"/>
                    </a:lnTo>
                    <a:lnTo>
                      <a:pt x="6" y="47"/>
                    </a:lnTo>
                    <a:lnTo>
                      <a:pt x="8" y="48"/>
                    </a:lnTo>
                    <a:lnTo>
                      <a:pt x="10" y="49"/>
                    </a:lnTo>
                    <a:lnTo>
                      <a:pt x="11" y="49"/>
                    </a:lnTo>
                    <a:lnTo>
                      <a:pt x="13" y="51"/>
                    </a:lnTo>
                    <a:lnTo>
                      <a:pt x="14" y="51"/>
                    </a:lnTo>
                    <a:lnTo>
                      <a:pt x="11" y="53"/>
                    </a:lnTo>
                    <a:lnTo>
                      <a:pt x="9" y="53"/>
                    </a:lnTo>
                    <a:lnTo>
                      <a:pt x="6" y="55"/>
                    </a:lnTo>
                    <a:lnTo>
                      <a:pt x="4" y="57"/>
                    </a:lnTo>
                    <a:lnTo>
                      <a:pt x="1" y="57"/>
                    </a:lnTo>
                    <a:lnTo>
                      <a:pt x="1" y="44"/>
                    </a:lnTo>
                    <a:lnTo>
                      <a:pt x="0" y="43"/>
                    </a:lnTo>
                    <a:lnTo>
                      <a:pt x="3" y="38"/>
                    </a:lnTo>
                    <a:lnTo>
                      <a:pt x="8" y="33"/>
                    </a:lnTo>
                    <a:lnTo>
                      <a:pt x="8" y="31"/>
                    </a:lnTo>
                    <a:lnTo>
                      <a:pt x="13" y="31"/>
                    </a:lnTo>
                    <a:lnTo>
                      <a:pt x="18" y="28"/>
                    </a:lnTo>
                    <a:lnTo>
                      <a:pt x="23" y="16"/>
                    </a:lnTo>
                    <a:lnTo>
                      <a:pt x="23" y="8"/>
                    </a:lnTo>
                    <a:lnTo>
                      <a:pt x="22" y="7"/>
                    </a:lnTo>
                    <a:lnTo>
                      <a:pt x="22" y="3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332">
                <a:extLst>
                  <a:ext uri="{FF2B5EF4-FFF2-40B4-BE49-F238E27FC236}">
                    <a16:creationId xmlns:a16="http://schemas.microsoft.com/office/drawing/2014/main" id="{9C56AF21-BD0D-4639-9ED8-BEEEB8BFF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9801" y="3276396"/>
                <a:ext cx="20724" cy="2072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0" y="2"/>
                  </a:cxn>
                  <a:cxn ang="0">
                    <a:pos x="9" y="3"/>
                  </a:cxn>
                  <a:cxn ang="0">
                    <a:pos x="8" y="5"/>
                  </a:cxn>
                  <a:cxn ang="0">
                    <a:pos x="5" y="8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3" y="4"/>
                  </a:cxn>
                  <a:cxn ang="0">
                    <a:pos x="7" y="2"/>
                  </a:cxn>
                  <a:cxn ang="0">
                    <a:pos x="9" y="0"/>
                  </a:cxn>
                </a:cxnLst>
                <a:rect l="0" t="0" r="r" b="b"/>
                <a:pathLst>
                  <a:path w="10" h="10">
                    <a:moveTo>
                      <a:pt x="9" y="0"/>
                    </a:moveTo>
                    <a:lnTo>
                      <a:pt x="10" y="2"/>
                    </a:lnTo>
                    <a:lnTo>
                      <a:pt x="9" y="3"/>
                    </a:lnTo>
                    <a:lnTo>
                      <a:pt x="8" y="5"/>
                    </a:lnTo>
                    <a:lnTo>
                      <a:pt x="5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333">
                <a:extLst>
                  <a:ext uri="{FF2B5EF4-FFF2-40B4-BE49-F238E27FC236}">
                    <a16:creationId xmlns:a16="http://schemas.microsoft.com/office/drawing/2014/main" id="{B6C5BBE5-2659-45C5-A39D-8864673AB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7469" y="3245307"/>
                <a:ext cx="31089" cy="227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5" y="0"/>
                  </a:cxn>
                  <a:cxn ang="0">
                    <a:pos x="15" y="4"/>
                  </a:cxn>
                  <a:cxn ang="0">
                    <a:pos x="11" y="4"/>
                  </a:cxn>
                  <a:cxn ang="0">
                    <a:pos x="6" y="6"/>
                  </a:cxn>
                  <a:cxn ang="0">
                    <a:pos x="5" y="9"/>
                  </a:cxn>
                  <a:cxn ang="0">
                    <a:pos x="3" y="11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3" y="4"/>
                  </a:cxn>
                  <a:cxn ang="0">
                    <a:pos x="4" y="3"/>
                  </a:cxn>
                  <a:cxn ang="0">
                    <a:pos x="9" y="0"/>
                  </a:cxn>
                </a:cxnLst>
                <a:rect l="0" t="0" r="r" b="b"/>
                <a:pathLst>
                  <a:path w="15" h="11">
                    <a:moveTo>
                      <a:pt x="9" y="0"/>
                    </a:moveTo>
                    <a:lnTo>
                      <a:pt x="15" y="0"/>
                    </a:lnTo>
                    <a:lnTo>
                      <a:pt x="15" y="4"/>
                    </a:lnTo>
                    <a:lnTo>
                      <a:pt x="11" y="4"/>
                    </a:lnTo>
                    <a:lnTo>
                      <a:pt x="6" y="6"/>
                    </a:lnTo>
                    <a:lnTo>
                      <a:pt x="5" y="9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334">
                <a:extLst>
                  <a:ext uri="{FF2B5EF4-FFF2-40B4-BE49-F238E27FC236}">
                    <a16:creationId xmlns:a16="http://schemas.microsoft.com/office/drawing/2014/main" id="{671C93E9-C6A2-4787-A20B-D166FE5DF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1354" y="3222508"/>
                <a:ext cx="18653" cy="1450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9" y="0"/>
                  </a:cxn>
                  <a:cxn ang="0">
                    <a:pos x="7" y="5"/>
                  </a:cxn>
                  <a:cxn ang="0">
                    <a:pos x="2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lnTo>
                      <a:pt x="9" y="0"/>
                    </a:lnTo>
                    <a:lnTo>
                      <a:pt x="7" y="5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335">
                <a:extLst>
                  <a:ext uri="{FF2B5EF4-FFF2-40B4-BE49-F238E27FC236}">
                    <a16:creationId xmlns:a16="http://schemas.microsoft.com/office/drawing/2014/main" id="{D8C4E85F-0766-455A-B5D3-498AC5222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6536" y="2963443"/>
                <a:ext cx="70466" cy="267357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4" y="0"/>
                  </a:cxn>
                  <a:cxn ang="0">
                    <a:pos x="14" y="7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9" y="19"/>
                  </a:cxn>
                  <a:cxn ang="0">
                    <a:pos x="19" y="32"/>
                  </a:cxn>
                  <a:cxn ang="0">
                    <a:pos x="20" y="34"/>
                  </a:cxn>
                  <a:cxn ang="0">
                    <a:pos x="20" y="51"/>
                  </a:cxn>
                  <a:cxn ang="0">
                    <a:pos x="23" y="56"/>
                  </a:cxn>
                  <a:cxn ang="0">
                    <a:pos x="29" y="70"/>
                  </a:cxn>
                  <a:cxn ang="0">
                    <a:pos x="34" y="83"/>
                  </a:cxn>
                  <a:cxn ang="0">
                    <a:pos x="32" y="82"/>
                  </a:cxn>
                  <a:cxn ang="0">
                    <a:pos x="30" y="80"/>
                  </a:cxn>
                  <a:cxn ang="0">
                    <a:pos x="28" y="78"/>
                  </a:cxn>
                  <a:cxn ang="0">
                    <a:pos x="25" y="78"/>
                  </a:cxn>
                  <a:cxn ang="0">
                    <a:pos x="19" y="81"/>
                  </a:cxn>
                  <a:cxn ang="0">
                    <a:pos x="15" y="86"/>
                  </a:cxn>
                  <a:cxn ang="0">
                    <a:pos x="13" y="93"/>
                  </a:cxn>
                  <a:cxn ang="0">
                    <a:pos x="13" y="102"/>
                  </a:cxn>
                  <a:cxn ang="0">
                    <a:pos x="15" y="110"/>
                  </a:cxn>
                  <a:cxn ang="0">
                    <a:pos x="20" y="116"/>
                  </a:cxn>
                  <a:cxn ang="0">
                    <a:pos x="24" y="122"/>
                  </a:cxn>
                  <a:cxn ang="0">
                    <a:pos x="24" y="124"/>
                  </a:cxn>
                  <a:cxn ang="0">
                    <a:pos x="23" y="124"/>
                  </a:cxn>
                  <a:cxn ang="0">
                    <a:pos x="20" y="121"/>
                  </a:cxn>
                  <a:cxn ang="0">
                    <a:pos x="19" y="119"/>
                  </a:cxn>
                  <a:cxn ang="0">
                    <a:pos x="14" y="119"/>
                  </a:cxn>
                  <a:cxn ang="0">
                    <a:pos x="10" y="122"/>
                  </a:cxn>
                  <a:cxn ang="0">
                    <a:pos x="10" y="125"/>
                  </a:cxn>
                  <a:cxn ang="0">
                    <a:pos x="7" y="129"/>
                  </a:cxn>
                  <a:cxn ang="0">
                    <a:pos x="5" y="129"/>
                  </a:cxn>
                  <a:cxn ang="0">
                    <a:pos x="5" y="111"/>
                  </a:cxn>
                  <a:cxn ang="0">
                    <a:pos x="7" y="106"/>
                  </a:cxn>
                  <a:cxn ang="0">
                    <a:pos x="7" y="92"/>
                  </a:cxn>
                  <a:cxn ang="0">
                    <a:pos x="5" y="90"/>
                  </a:cxn>
                  <a:cxn ang="0">
                    <a:pos x="5" y="82"/>
                  </a:cxn>
                  <a:cxn ang="0">
                    <a:pos x="7" y="80"/>
                  </a:cxn>
                  <a:cxn ang="0">
                    <a:pos x="7" y="49"/>
                  </a:cxn>
                  <a:cxn ang="0">
                    <a:pos x="5" y="46"/>
                  </a:cxn>
                  <a:cxn ang="0">
                    <a:pos x="0" y="36"/>
                  </a:cxn>
                  <a:cxn ang="0">
                    <a:pos x="2" y="27"/>
                  </a:cxn>
                  <a:cxn ang="0">
                    <a:pos x="4" y="18"/>
                  </a:cxn>
                  <a:cxn ang="0">
                    <a:pos x="9" y="14"/>
                  </a:cxn>
                  <a:cxn ang="0">
                    <a:pos x="9" y="13"/>
                  </a:cxn>
                  <a:cxn ang="0">
                    <a:pos x="10" y="12"/>
                  </a:cxn>
                  <a:cxn ang="0">
                    <a:pos x="10" y="0"/>
                  </a:cxn>
                </a:cxnLst>
                <a:rect l="0" t="0" r="r" b="b"/>
                <a:pathLst>
                  <a:path w="34" h="129">
                    <a:moveTo>
                      <a:pt x="10" y="0"/>
                    </a:moveTo>
                    <a:lnTo>
                      <a:pt x="14" y="0"/>
                    </a:lnTo>
                    <a:lnTo>
                      <a:pt x="14" y="7"/>
                    </a:lnTo>
                    <a:lnTo>
                      <a:pt x="15" y="12"/>
                    </a:lnTo>
                    <a:lnTo>
                      <a:pt x="18" y="15"/>
                    </a:lnTo>
                    <a:lnTo>
                      <a:pt x="19" y="19"/>
                    </a:lnTo>
                    <a:lnTo>
                      <a:pt x="19" y="32"/>
                    </a:lnTo>
                    <a:lnTo>
                      <a:pt x="20" y="34"/>
                    </a:lnTo>
                    <a:lnTo>
                      <a:pt x="20" y="51"/>
                    </a:lnTo>
                    <a:lnTo>
                      <a:pt x="23" y="56"/>
                    </a:lnTo>
                    <a:lnTo>
                      <a:pt x="29" y="70"/>
                    </a:lnTo>
                    <a:lnTo>
                      <a:pt x="34" y="83"/>
                    </a:lnTo>
                    <a:lnTo>
                      <a:pt x="32" y="82"/>
                    </a:lnTo>
                    <a:lnTo>
                      <a:pt x="30" y="80"/>
                    </a:lnTo>
                    <a:lnTo>
                      <a:pt x="28" y="78"/>
                    </a:lnTo>
                    <a:lnTo>
                      <a:pt x="25" y="78"/>
                    </a:lnTo>
                    <a:lnTo>
                      <a:pt x="19" y="81"/>
                    </a:lnTo>
                    <a:lnTo>
                      <a:pt x="15" y="86"/>
                    </a:lnTo>
                    <a:lnTo>
                      <a:pt x="13" y="93"/>
                    </a:lnTo>
                    <a:lnTo>
                      <a:pt x="13" y="102"/>
                    </a:lnTo>
                    <a:lnTo>
                      <a:pt x="15" y="110"/>
                    </a:lnTo>
                    <a:lnTo>
                      <a:pt x="20" y="116"/>
                    </a:lnTo>
                    <a:lnTo>
                      <a:pt x="24" y="122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0" y="121"/>
                    </a:lnTo>
                    <a:lnTo>
                      <a:pt x="19" y="119"/>
                    </a:lnTo>
                    <a:lnTo>
                      <a:pt x="14" y="119"/>
                    </a:lnTo>
                    <a:lnTo>
                      <a:pt x="10" y="122"/>
                    </a:lnTo>
                    <a:lnTo>
                      <a:pt x="10" y="125"/>
                    </a:lnTo>
                    <a:lnTo>
                      <a:pt x="7" y="129"/>
                    </a:lnTo>
                    <a:lnTo>
                      <a:pt x="5" y="129"/>
                    </a:lnTo>
                    <a:lnTo>
                      <a:pt x="5" y="111"/>
                    </a:lnTo>
                    <a:lnTo>
                      <a:pt x="7" y="106"/>
                    </a:lnTo>
                    <a:lnTo>
                      <a:pt x="7" y="92"/>
                    </a:lnTo>
                    <a:lnTo>
                      <a:pt x="5" y="90"/>
                    </a:lnTo>
                    <a:lnTo>
                      <a:pt x="5" y="82"/>
                    </a:lnTo>
                    <a:lnTo>
                      <a:pt x="7" y="80"/>
                    </a:lnTo>
                    <a:lnTo>
                      <a:pt x="7" y="49"/>
                    </a:lnTo>
                    <a:lnTo>
                      <a:pt x="5" y="46"/>
                    </a:lnTo>
                    <a:lnTo>
                      <a:pt x="0" y="36"/>
                    </a:lnTo>
                    <a:lnTo>
                      <a:pt x="2" y="27"/>
                    </a:lnTo>
                    <a:lnTo>
                      <a:pt x="4" y="18"/>
                    </a:lnTo>
                    <a:lnTo>
                      <a:pt x="9" y="14"/>
                    </a:lnTo>
                    <a:lnTo>
                      <a:pt x="9" y="13"/>
                    </a:lnTo>
                    <a:lnTo>
                      <a:pt x="10" y="1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336">
                <a:extLst>
                  <a:ext uri="{FF2B5EF4-FFF2-40B4-BE49-F238E27FC236}">
                    <a16:creationId xmlns:a16="http://schemas.microsoft.com/office/drawing/2014/main" id="{4654BCA0-EC45-49BC-9E71-2517E40D4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1508" y="2302304"/>
                <a:ext cx="84975" cy="3523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5" y="1"/>
                  </a:cxn>
                  <a:cxn ang="0">
                    <a:pos x="32" y="2"/>
                  </a:cxn>
                  <a:cxn ang="0">
                    <a:pos x="39" y="6"/>
                  </a:cxn>
                  <a:cxn ang="0">
                    <a:pos x="41" y="10"/>
                  </a:cxn>
                  <a:cxn ang="0">
                    <a:pos x="37" y="12"/>
                  </a:cxn>
                  <a:cxn ang="0">
                    <a:pos x="30" y="15"/>
                  </a:cxn>
                  <a:cxn ang="0">
                    <a:pos x="10" y="17"/>
                  </a:cxn>
                  <a:cxn ang="0">
                    <a:pos x="4" y="17"/>
                  </a:cxn>
                  <a:cxn ang="0">
                    <a:pos x="1" y="16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4" y="7"/>
                  </a:cxn>
                  <a:cxn ang="0">
                    <a:pos x="11" y="2"/>
                  </a:cxn>
                  <a:cxn ang="0">
                    <a:pos x="20" y="0"/>
                  </a:cxn>
                </a:cxnLst>
                <a:rect l="0" t="0" r="r" b="b"/>
                <a:pathLst>
                  <a:path w="41" h="17">
                    <a:moveTo>
                      <a:pt x="20" y="0"/>
                    </a:moveTo>
                    <a:lnTo>
                      <a:pt x="25" y="1"/>
                    </a:lnTo>
                    <a:lnTo>
                      <a:pt x="32" y="2"/>
                    </a:lnTo>
                    <a:lnTo>
                      <a:pt x="39" y="6"/>
                    </a:lnTo>
                    <a:lnTo>
                      <a:pt x="41" y="10"/>
                    </a:lnTo>
                    <a:lnTo>
                      <a:pt x="37" y="12"/>
                    </a:lnTo>
                    <a:lnTo>
                      <a:pt x="30" y="15"/>
                    </a:lnTo>
                    <a:lnTo>
                      <a:pt x="10" y="17"/>
                    </a:lnTo>
                    <a:lnTo>
                      <a:pt x="4" y="17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4" y="7"/>
                    </a:lnTo>
                    <a:lnTo>
                      <a:pt x="11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337">
                <a:extLst>
                  <a:ext uri="{FF2B5EF4-FFF2-40B4-BE49-F238E27FC236}">
                    <a16:creationId xmlns:a16="http://schemas.microsoft.com/office/drawing/2014/main" id="{DC123700-9D14-4B00-8543-1E3E05D41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6586" y="2372770"/>
                <a:ext cx="33161" cy="1865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0"/>
                  </a:cxn>
                  <a:cxn ang="0">
                    <a:pos x="14" y="1"/>
                  </a:cxn>
                  <a:cxn ang="0">
                    <a:pos x="16" y="4"/>
                  </a:cxn>
                  <a:cxn ang="0">
                    <a:pos x="16" y="6"/>
                  </a:cxn>
                  <a:cxn ang="0">
                    <a:pos x="14" y="9"/>
                  </a:cxn>
                  <a:cxn ang="0">
                    <a:pos x="12" y="9"/>
                  </a:cxn>
                  <a:cxn ang="0">
                    <a:pos x="5" y="6"/>
                  </a:cxn>
                  <a:cxn ang="0">
                    <a:pos x="2" y="4"/>
                  </a:cxn>
                  <a:cxn ang="0">
                    <a:pos x="0" y="0"/>
                  </a:cxn>
                </a:cxnLst>
                <a:rect l="0" t="0" r="r" b="b"/>
                <a:pathLst>
                  <a:path w="16" h="9">
                    <a:moveTo>
                      <a:pt x="0" y="0"/>
                    </a:moveTo>
                    <a:lnTo>
                      <a:pt x="14" y="0"/>
                    </a:lnTo>
                    <a:lnTo>
                      <a:pt x="14" y="1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4" y="9"/>
                    </a:lnTo>
                    <a:lnTo>
                      <a:pt x="12" y="9"/>
                    </a:lnTo>
                    <a:lnTo>
                      <a:pt x="5" y="6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338">
                <a:extLst>
                  <a:ext uri="{FF2B5EF4-FFF2-40B4-BE49-F238E27FC236}">
                    <a16:creationId xmlns:a16="http://schemas.microsoft.com/office/drawing/2014/main" id="{550E92F0-007D-4D7B-8D01-E7698AEEB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3170" y="2103342"/>
                <a:ext cx="14508" cy="1865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7" y="3"/>
                  </a:cxn>
                  <a:cxn ang="0">
                    <a:pos x="7" y="8"/>
                  </a:cxn>
                  <a:cxn ang="0">
                    <a:pos x="5" y="9"/>
                  </a:cxn>
                  <a:cxn ang="0">
                    <a:pos x="2" y="9"/>
                  </a:cxn>
                  <a:cxn ang="0">
                    <a:pos x="0" y="8"/>
                  </a:cxn>
                  <a:cxn ang="0">
                    <a:pos x="0" y="7"/>
                  </a:cxn>
                  <a:cxn ang="0">
                    <a:pos x="2" y="3"/>
                  </a:cxn>
                  <a:cxn ang="0">
                    <a:pos x="3" y="0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lnTo>
                      <a:pt x="7" y="3"/>
                    </a:lnTo>
                    <a:lnTo>
                      <a:pt x="7" y="8"/>
                    </a:lnTo>
                    <a:lnTo>
                      <a:pt x="5" y="9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339">
                <a:extLst>
                  <a:ext uri="{FF2B5EF4-FFF2-40B4-BE49-F238E27FC236}">
                    <a16:creationId xmlns:a16="http://schemas.microsoft.com/office/drawing/2014/main" id="{7A92C571-DBD8-4EB1-ABA9-8D1FE7832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368" y="2163445"/>
                <a:ext cx="35234" cy="2487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1" y="0"/>
                  </a:cxn>
                  <a:cxn ang="0">
                    <a:pos x="16" y="3"/>
                  </a:cxn>
                  <a:cxn ang="0">
                    <a:pos x="17" y="4"/>
                  </a:cxn>
                  <a:cxn ang="0">
                    <a:pos x="17" y="9"/>
                  </a:cxn>
                  <a:cxn ang="0">
                    <a:pos x="12" y="12"/>
                  </a:cxn>
                  <a:cxn ang="0">
                    <a:pos x="5" y="12"/>
                  </a:cxn>
                  <a:cxn ang="0">
                    <a:pos x="2" y="10"/>
                  </a:cxn>
                  <a:cxn ang="0">
                    <a:pos x="1" y="9"/>
                  </a:cxn>
                  <a:cxn ang="0">
                    <a:pos x="0" y="6"/>
                  </a:cxn>
                  <a:cxn ang="0">
                    <a:pos x="2" y="1"/>
                  </a:cxn>
                  <a:cxn ang="0">
                    <a:pos x="6" y="0"/>
                  </a:cxn>
                </a:cxnLst>
                <a:rect l="0" t="0" r="r" b="b"/>
                <a:pathLst>
                  <a:path w="17" h="12">
                    <a:moveTo>
                      <a:pt x="6" y="0"/>
                    </a:moveTo>
                    <a:lnTo>
                      <a:pt x="11" y="0"/>
                    </a:lnTo>
                    <a:lnTo>
                      <a:pt x="16" y="3"/>
                    </a:lnTo>
                    <a:lnTo>
                      <a:pt x="17" y="4"/>
                    </a:lnTo>
                    <a:lnTo>
                      <a:pt x="17" y="9"/>
                    </a:lnTo>
                    <a:lnTo>
                      <a:pt x="12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2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340">
                <a:extLst>
                  <a:ext uri="{FF2B5EF4-FFF2-40B4-BE49-F238E27FC236}">
                    <a16:creationId xmlns:a16="http://schemas.microsoft.com/office/drawing/2014/main" id="{44E76708-31C2-49CB-9CB4-583712D60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6850" y="1918885"/>
                <a:ext cx="147152" cy="82901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43" y="0"/>
                  </a:cxn>
                  <a:cxn ang="0">
                    <a:pos x="43" y="7"/>
                  </a:cxn>
                  <a:cxn ang="0">
                    <a:pos x="42" y="10"/>
                  </a:cxn>
                  <a:cxn ang="0">
                    <a:pos x="43" y="9"/>
                  </a:cxn>
                  <a:cxn ang="0">
                    <a:pos x="46" y="7"/>
                  </a:cxn>
                  <a:cxn ang="0">
                    <a:pos x="47" y="5"/>
                  </a:cxn>
                  <a:cxn ang="0">
                    <a:pos x="49" y="5"/>
                  </a:cxn>
                  <a:cxn ang="0">
                    <a:pos x="54" y="6"/>
                  </a:cxn>
                  <a:cxn ang="0">
                    <a:pos x="62" y="11"/>
                  </a:cxn>
                  <a:cxn ang="0">
                    <a:pos x="68" y="16"/>
                  </a:cxn>
                  <a:cxn ang="0">
                    <a:pos x="71" y="21"/>
                  </a:cxn>
                  <a:cxn ang="0">
                    <a:pos x="68" y="26"/>
                  </a:cxn>
                  <a:cxn ang="0">
                    <a:pos x="63" y="30"/>
                  </a:cxn>
                  <a:cxn ang="0">
                    <a:pos x="56" y="31"/>
                  </a:cxn>
                  <a:cxn ang="0">
                    <a:pos x="39" y="31"/>
                  </a:cxn>
                  <a:cxn ang="0">
                    <a:pos x="36" y="33"/>
                  </a:cxn>
                  <a:cxn ang="0">
                    <a:pos x="33" y="33"/>
                  </a:cxn>
                  <a:cxn ang="0">
                    <a:pos x="31" y="34"/>
                  </a:cxn>
                  <a:cxn ang="0">
                    <a:pos x="28" y="34"/>
                  </a:cxn>
                  <a:cxn ang="0">
                    <a:pos x="7" y="40"/>
                  </a:cxn>
                  <a:cxn ang="0">
                    <a:pos x="4" y="40"/>
                  </a:cxn>
                  <a:cxn ang="0">
                    <a:pos x="2" y="39"/>
                  </a:cxn>
                  <a:cxn ang="0">
                    <a:pos x="0" y="36"/>
                  </a:cxn>
                  <a:cxn ang="0">
                    <a:pos x="0" y="31"/>
                  </a:cxn>
                  <a:cxn ang="0">
                    <a:pos x="2" y="29"/>
                  </a:cxn>
                  <a:cxn ang="0">
                    <a:pos x="3" y="28"/>
                  </a:cxn>
                  <a:cxn ang="0">
                    <a:pos x="5" y="28"/>
                  </a:cxn>
                  <a:cxn ang="0">
                    <a:pos x="8" y="25"/>
                  </a:cxn>
                  <a:cxn ang="0">
                    <a:pos x="23" y="6"/>
                  </a:cxn>
                  <a:cxn ang="0">
                    <a:pos x="29" y="1"/>
                  </a:cxn>
                  <a:cxn ang="0">
                    <a:pos x="38" y="0"/>
                  </a:cxn>
                </a:cxnLst>
                <a:rect l="0" t="0" r="r" b="b"/>
                <a:pathLst>
                  <a:path w="71" h="40">
                    <a:moveTo>
                      <a:pt x="38" y="0"/>
                    </a:moveTo>
                    <a:lnTo>
                      <a:pt x="43" y="0"/>
                    </a:lnTo>
                    <a:lnTo>
                      <a:pt x="43" y="7"/>
                    </a:lnTo>
                    <a:lnTo>
                      <a:pt x="42" y="10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5"/>
                    </a:lnTo>
                    <a:lnTo>
                      <a:pt x="49" y="5"/>
                    </a:lnTo>
                    <a:lnTo>
                      <a:pt x="54" y="6"/>
                    </a:lnTo>
                    <a:lnTo>
                      <a:pt x="62" y="11"/>
                    </a:lnTo>
                    <a:lnTo>
                      <a:pt x="68" y="16"/>
                    </a:lnTo>
                    <a:lnTo>
                      <a:pt x="71" y="21"/>
                    </a:lnTo>
                    <a:lnTo>
                      <a:pt x="68" y="26"/>
                    </a:lnTo>
                    <a:lnTo>
                      <a:pt x="63" y="30"/>
                    </a:lnTo>
                    <a:lnTo>
                      <a:pt x="56" y="31"/>
                    </a:lnTo>
                    <a:lnTo>
                      <a:pt x="39" y="31"/>
                    </a:lnTo>
                    <a:lnTo>
                      <a:pt x="36" y="33"/>
                    </a:lnTo>
                    <a:lnTo>
                      <a:pt x="33" y="33"/>
                    </a:lnTo>
                    <a:lnTo>
                      <a:pt x="31" y="34"/>
                    </a:lnTo>
                    <a:lnTo>
                      <a:pt x="28" y="34"/>
                    </a:lnTo>
                    <a:lnTo>
                      <a:pt x="7" y="40"/>
                    </a:lnTo>
                    <a:lnTo>
                      <a:pt x="4" y="40"/>
                    </a:lnTo>
                    <a:lnTo>
                      <a:pt x="2" y="39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9"/>
                    </a:lnTo>
                    <a:lnTo>
                      <a:pt x="3" y="28"/>
                    </a:lnTo>
                    <a:lnTo>
                      <a:pt x="5" y="28"/>
                    </a:lnTo>
                    <a:lnTo>
                      <a:pt x="8" y="25"/>
                    </a:lnTo>
                    <a:lnTo>
                      <a:pt x="23" y="6"/>
                    </a:lnTo>
                    <a:lnTo>
                      <a:pt x="29" y="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341">
                <a:extLst>
                  <a:ext uri="{FF2B5EF4-FFF2-40B4-BE49-F238E27FC236}">
                    <a16:creationId xmlns:a16="http://schemas.microsoft.com/office/drawing/2014/main" id="{B5E1C8EE-E4C4-497E-AD9F-C33CCE7F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5814" y="1879507"/>
                <a:ext cx="55960" cy="2901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7" y="3"/>
                  </a:cxn>
                  <a:cxn ang="0">
                    <a:pos x="22" y="5"/>
                  </a:cxn>
                  <a:cxn ang="0">
                    <a:pos x="25" y="5"/>
                  </a:cxn>
                  <a:cxn ang="0">
                    <a:pos x="27" y="6"/>
                  </a:cxn>
                  <a:cxn ang="0">
                    <a:pos x="25" y="10"/>
                  </a:cxn>
                  <a:cxn ang="0">
                    <a:pos x="18" y="13"/>
                  </a:cxn>
                  <a:cxn ang="0">
                    <a:pos x="12" y="14"/>
                  </a:cxn>
                  <a:cxn ang="0">
                    <a:pos x="7" y="14"/>
                  </a:cxn>
                  <a:cxn ang="0">
                    <a:pos x="6" y="13"/>
                  </a:cxn>
                  <a:cxn ang="0">
                    <a:pos x="3" y="11"/>
                  </a:cxn>
                  <a:cxn ang="0">
                    <a:pos x="2" y="9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5" y="0"/>
                  </a:cxn>
                </a:cxnLst>
                <a:rect l="0" t="0" r="r" b="b"/>
                <a:pathLst>
                  <a:path w="27" h="14">
                    <a:moveTo>
                      <a:pt x="5" y="0"/>
                    </a:moveTo>
                    <a:lnTo>
                      <a:pt x="12" y="0"/>
                    </a:lnTo>
                    <a:lnTo>
                      <a:pt x="13" y="1"/>
                    </a:lnTo>
                    <a:lnTo>
                      <a:pt x="17" y="3"/>
                    </a:lnTo>
                    <a:lnTo>
                      <a:pt x="22" y="5"/>
                    </a:lnTo>
                    <a:lnTo>
                      <a:pt x="25" y="5"/>
                    </a:lnTo>
                    <a:lnTo>
                      <a:pt x="27" y="6"/>
                    </a:lnTo>
                    <a:lnTo>
                      <a:pt x="25" y="10"/>
                    </a:lnTo>
                    <a:lnTo>
                      <a:pt x="18" y="13"/>
                    </a:lnTo>
                    <a:lnTo>
                      <a:pt x="12" y="14"/>
                    </a:lnTo>
                    <a:lnTo>
                      <a:pt x="7" y="14"/>
                    </a:lnTo>
                    <a:lnTo>
                      <a:pt x="6" y="13"/>
                    </a:lnTo>
                    <a:lnTo>
                      <a:pt x="3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342">
                <a:extLst>
                  <a:ext uri="{FF2B5EF4-FFF2-40B4-BE49-F238E27FC236}">
                    <a16:creationId xmlns:a16="http://schemas.microsoft.com/office/drawing/2014/main" id="{EDF7A626-18B3-44FB-8CEE-9BC1EC807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2396" y="1817331"/>
                <a:ext cx="201036" cy="140932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51" y="1"/>
                  </a:cxn>
                  <a:cxn ang="0">
                    <a:pos x="57" y="5"/>
                  </a:cxn>
                  <a:cxn ang="0">
                    <a:pos x="63" y="10"/>
                  </a:cxn>
                  <a:cxn ang="0">
                    <a:pos x="68" y="15"/>
                  </a:cxn>
                  <a:cxn ang="0">
                    <a:pos x="66" y="15"/>
                  </a:cxn>
                  <a:cxn ang="0">
                    <a:pos x="64" y="16"/>
                  </a:cxn>
                  <a:cxn ang="0">
                    <a:pos x="63" y="16"/>
                  </a:cxn>
                  <a:cxn ang="0">
                    <a:pos x="63" y="24"/>
                  </a:cxn>
                  <a:cxn ang="0">
                    <a:pos x="62" y="26"/>
                  </a:cxn>
                  <a:cxn ang="0">
                    <a:pos x="61" y="28"/>
                  </a:cxn>
                  <a:cxn ang="0">
                    <a:pos x="57" y="30"/>
                  </a:cxn>
                  <a:cxn ang="0">
                    <a:pos x="54" y="31"/>
                  </a:cxn>
                  <a:cxn ang="0">
                    <a:pos x="67" y="31"/>
                  </a:cxn>
                  <a:cxn ang="0">
                    <a:pos x="69" y="33"/>
                  </a:cxn>
                  <a:cxn ang="0">
                    <a:pos x="72" y="35"/>
                  </a:cxn>
                  <a:cxn ang="0">
                    <a:pos x="88" y="35"/>
                  </a:cxn>
                  <a:cxn ang="0">
                    <a:pos x="91" y="36"/>
                  </a:cxn>
                  <a:cxn ang="0">
                    <a:pos x="94" y="40"/>
                  </a:cxn>
                  <a:cxn ang="0">
                    <a:pos x="97" y="44"/>
                  </a:cxn>
                  <a:cxn ang="0">
                    <a:pos x="94" y="45"/>
                  </a:cxn>
                  <a:cxn ang="0">
                    <a:pos x="94" y="51"/>
                  </a:cxn>
                  <a:cxn ang="0">
                    <a:pos x="93" y="54"/>
                  </a:cxn>
                  <a:cxn ang="0">
                    <a:pos x="92" y="55"/>
                  </a:cxn>
                  <a:cxn ang="0">
                    <a:pos x="89" y="55"/>
                  </a:cxn>
                  <a:cxn ang="0">
                    <a:pos x="87" y="56"/>
                  </a:cxn>
                  <a:cxn ang="0">
                    <a:pos x="86" y="56"/>
                  </a:cxn>
                  <a:cxn ang="0">
                    <a:pos x="88" y="58"/>
                  </a:cxn>
                  <a:cxn ang="0">
                    <a:pos x="89" y="59"/>
                  </a:cxn>
                  <a:cxn ang="0">
                    <a:pos x="92" y="60"/>
                  </a:cxn>
                  <a:cxn ang="0">
                    <a:pos x="92" y="62"/>
                  </a:cxn>
                  <a:cxn ang="0">
                    <a:pos x="89" y="67"/>
                  </a:cxn>
                  <a:cxn ang="0">
                    <a:pos x="87" y="68"/>
                  </a:cxn>
                  <a:cxn ang="0">
                    <a:pos x="84" y="68"/>
                  </a:cxn>
                  <a:cxn ang="0">
                    <a:pos x="67" y="65"/>
                  </a:cxn>
                  <a:cxn ang="0">
                    <a:pos x="53" y="63"/>
                  </a:cxn>
                  <a:cxn ang="0">
                    <a:pos x="38" y="60"/>
                  </a:cxn>
                  <a:cxn ang="0">
                    <a:pos x="33" y="59"/>
                  </a:cxn>
                  <a:cxn ang="0">
                    <a:pos x="28" y="54"/>
                  </a:cxn>
                  <a:cxn ang="0">
                    <a:pos x="22" y="49"/>
                  </a:cxn>
                  <a:cxn ang="0">
                    <a:pos x="17" y="45"/>
                  </a:cxn>
                  <a:cxn ang="0">
                    <a:pos x="28" y="41"/>
                  </a:cxn>
                  <a:cxn ang="0">
                    <a:pos x="37" y="36"/>
                  </a:cxn>
                  <a:cxn ang="0">
                    <a:pos x="47" y="33"/>
                  </a:cxn>
                  <a:cxn ang="0">
                    <a:pos x="41" y="33"/>
                  </a:cxn>
                  <a:cxn ang="0">
                    <a:pos x="37" y="31"/>
                  </a:cxn>
                  <a:cxn ang="0">
                    <a:pos x="30" y="31"/>
                  </a:cxn>
                  <a:cxn ang="0">
                    <a:pos x="15" y="29"/>
                  </a:cxn>
                  <a:cxn ang="0">
                    <a:pos x="0" y="24"/>
                  </a:cxn>
                  <a:cxn ang="0">
                    <a:pos x="18" y="14"/>
                  </a:cxn>
                  <a:cxn ang="0">
                    <a:pos x="25" y="7"/>
                  </a:cxn>
                  <a:cxn ang="0">
                    <a:pos x="33" y="2"/>
                  </a:cxn>
                  <a:cxn ang="0">
                    <a:pos x="43" y="0"/>
                  </a:cxn>
                </a:cxnLst>
                <a:rect l="0" t="0" r="r" b="b"/>
                <a:pathLst>
                  <a:path w="97" h="68">
                    <a:moveTo>
                      <a:pt x="43" y="0"/>
                    </a:moveTo>
                    <a:lnTo>
                      <a:pt x="51" y="1"/>
                    </a:lnTo>
                    <a:lnTo>
                      <a:pt x="57" y="5"/>
                    </a:lnTo>
                    <a:lnTo>
                      <a:pt x="63" y="10"/>
                    </a:lnTo>
                    <a:lnTo>
                      <a:pt x="68" y="15"/>
                    </a:lnTo>
                    <a:lnTo>
                      <a:pt x="66" y="15"/>
                    </a:lnTo>
                    <a:lnTo>
                      <a:pt x="64" y="16"/>
                    </a:lnTo>
                    <a:lnTo>
                      <a:pt x="63" y="16"/>
                    </a:lnTo>
                    <a:lnTo>
                      <a:pt x="63" y="24"/>
                    </a:lnTo>
                    <a:lnTo>
                      <a:pt x="62" y="26"/>
                    </a:lnTo>
                    <a:lnTo>
                      <a:pt x="61" y="28"/>
                    </a:lnTo>
                    <a:lnTo>
                      <a:pt x="57" y="30"/>
                    </a:lnTo>
                    <a:lnTo>
                      <a:pt x="54" y="31"/>
                    </a:lnTo>
                    <a:lnTo>
                      <a:pt x="67" y="31"/>
                    </a:lnTo>
                    <a:lnTo>
                      <a:pt x="69" y="33"/>
                    </a:lnTo>
                    <a:lnTo>
                      <a:pt x="72" y="35"/>
                    </a:lnTo>
                    <a:lnTo>
                      <a:pt x="88" y="35"/>
                    </a:lnTo>
                    <a:lnTo>
                      <a:pt x="91" y="36"/>
                    </a:lnTo>
                    <a:lnTo>
                      <a:pt x="94" y="40"/>
                    </a:lnTo>
                    <a:lnTo>
                      <a:pt x="97" y="44"/>
                    </a:lnTo>
                    <a:lnTo>
                      <a:pt x="94" y="45"/>
                    </a:lnTo>
                    <a:lnTo>
                      <a:pt x="94" y="51"/>
                    </a:lnTo>
                    <a:lnTo>
                      <a:pt x="93" y="54"/>
                    </a:lnTo>
                    <a:lnTo>
                      <a:pt x="92" y="55"/>
                    </a:lnTo>
                    <a:lnTo>
                      <a:pt x="89" y="55"/>
                    </a:lnTo>
                    <a:lnTo>
                      <a:pt x="87" y="56"/>
                    </a:lnTo>
                    <a:lnTo>
                      <a:pt x="86" y="56"/>
                    </a:lnTo>
                    <a:lnTo>
                      <a:pt x="88" y="58"/>
                    </a:lnTo>
                    <a:lnTo>
                      <a:pt x="89" y="59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9" y="67"/>
                    </a:lnTo>
                    <a:lnTo>
                      <a:pt x="87" y="68"/>
                    </a:lnTo>
                    <a:lnTo>
                      <a:pt x="84" y="68"/>
                    </a:lnTo>
                    <a:lnTo>
                      <a:pt x="67" y="65"/>
                    </a:lnTo>
                    <a:lnTo>
                      <a:pt x="53" y="63"/>
                    </a:lnTo>
                    <a:lnTo>
                      <a:pt x="38" y="60"/>
                    </a:lnTo>
                    <a:lnTo>
                      <a:pt x="33" y="59"/>
                    </a:lnTo>
                    <a:lnTo>
                      <a:pt x="28" y="54"/>
                    </a:lnTo>
                    <a:lnTo>
                      <a:pt x="22" y="49"/>
                    </a:lnTo>
                    <a:lnTo>
                      <a:pt x="17" y="45"/>
                    </a:lnTo>
                    <a:lnTo>
                      <a:pt x="28" y="41"/>
                    </a:lnTo>
                    <a:lnTo>
                      <a:pt x="37" y="36"/>
                    </a:lnTo>
                    <a:lnTo>
                      <a:pt x="47" y="33"/>
                    </a:lnTo>
                    <a:lnTo>
                      <a:pt x="41" y="33"/>
                    </a:lnTo>
                    <a:lnTo>
                      <a:pt x="37" y="31"/>
                    </a:lnTo>
                    <a:lnTo>
                      <a:pt x="30" y="31"/>
                    </a:lnTo>
                    <a:lnTo>
                      <a:pt x="15" y="29"/>
                    </a:lnTo>
                    <a:lnTo>
                      <a:pt x="0" y="24"/>
                    </a:lnTo>
                    <a:lnTo>
                      <a:pt x="18" y="14"/>
                    </a:lnTo>
                    <a:lnTo>
                      <a:pt x="25" y="7"/>
                    </a:lnTo>
                    <a:lnTo>
                      <a:pt x="33" y="2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343">
                <a:extLst>
                  <a:ext uri="{FF2B5EF4-FFF2-40B4-BE49-F238E27FC236}">
                    <a16:creationId xmlns:a16="http://schemas.microsoft.com/office/drawing/2014/main" id="{C6C8D7A6-2928-46DF-8E41-D907D893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9442" y="2039093"/>
                <a:ext cx="24870" cy="1865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4"/>
                  </a:cxn>
                  <a:cxn ang="0">
                    <a:pos x="11" y="6"/>
                  </a:cxn>
                  <a:cxn ang="0">
                    <a:pos x="9" y="9"/>
                  </a:cxn>
                  <a:cxn ang="0">
                    <a:pos x="4" y="9"/>
                  </a:cxn>
                  <a:cxn ang="0">
                    <a:pos x="0" y="5"/>
                  </a:cxn>
                  <a:cxn ang="0">
                    <a:pos x="2" y="4"/>
                  </a:cxn>
                  <a:cxn ang="0">
                    <a:pos x="6" y="0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4" y="9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344">
                <a:extLst>
                  <a:ext uri="{FF2B5EF4-FFF2-40B4-BE49-F238E27FC236}">
                    <a16:creationId xmlns:a16="http://schemas.microsoft.com/office/drawing/2014/main" id="{38494279-613D-4444-8C75-7CAC9FEE7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5090" y="1819405"/>
                <a:ext cx="33161" cy="829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16" y="4"/>
                  </a:cxn>
                  <a:cxn ang="0">
                    <a:pos x="3" y="4"/>
                  </a:cxn>
                  <a:cxn ang="0">
                    <a:pos x="1" y="3"/>
                  </a:cxn>
                  <a:cxn ang="0">
                    <a:pos x="0" y="0"/>
                  </a:cxn>
                </a:cxnLst>
                <a:rect l="0" t="0" r="r" b="b"/>
                <a:pathLst>
                  <a:path w="16" h="4">
                    <a:moveTo>
                      <a:pt x="0" y="0"/>
                    </a:moveTo>
                    <a:lnTo>
                      <a:pt x="15" y="0"/>
                    </a:lnTo>
                    <a:lnTo>
                      <a:pt x="16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345">
                <a:extLst>
                  <a:ext uri="{FF2B5EF4-FFF2-40B4-BE49-F238E27FC236}">
                    <a16:creationId xmlns:a16="http://schemas.microsoft.com/office/drawing/2014/main" id="{B4C860F0-B0F9-41BE-8ABF-816FE4890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3017" y="1983134"/>
                <a:ext cx="26945" cy="1450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3" y="0"/>
                  </a:cxn>
                  <a:cxn ang="0">
                    <a:pos x="12" y="3"/>
                  </a:cxn>
                  <a:cxn ang="0">
                    <a:pos x="10" y="5"/>
                  </a:cxn>
                  <a:cxn ang="0">
                    <a:pos x="7" y="7"/>
                  </a:cxn>
                  <a:cxn ang="0">
                    <a:pos x="5" y="7"/>
                  </a:cxn>
                  <a:cxn ang="0">
                    <a:pos x="2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0" y="2"/>
                  </a:cxn>
                  <a:cxn ang="0">
                    <a:pos x="3" y="0"/>
                  </a:cxn>
                </a:cxnLst>
                <a:rect l="0" t="0" r="r" b="b"/>
                <a:pathLst>
                  <a:path w="13" h="7">
                    <a:moveTo>
                      <a:pt x="3" y="0"/>
                    </a:moveTo>
                    <a:lnTo>
                      <a:pt x="13" y="0"/>
                    </a:lnTo>
                    <a:lnTo>
                      <a:pt x="12" y="3"/>
                    </a:lnTo>
                    <a:lnTo>
                      <a:pt x="10" y="5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347">
                <a:extLst>
                  <a:ext uri="{FF2B5EF4-FFF2-40B4-BE49-F238E27FC236}">
                    <a16:creationId xmlns:a16="http://schemas.microsoft.com/office/drawing/2014/main" id="{6503A7CD-AD2E-415D-9A7E-D8E770463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8766" y="2084690"/>
                <a:ext cx="184456" cy="70466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7" y="0"/>
                  </a:cxn>
                  <a:cxn ang="0">
                    <a:pos x="25" y="3"/>
                  </a:cxn>
                  <a:cxn ang="0">
                    <a:pos x="35" y="11"/>
                  </a:cxn>
                  <a:cxn ang="0">
                    <a:pos x="42" y="13"/>
                  </a:cxn>
                  <a:cxn ang="0">
                    <a:pos x="42" y="9"/>
                  </a:cxn>
                  <a:cxn ang="0">
                    <a:pos x="46" y="2"/>
                  </a:cxn>
                  <a:cxn ang="0">
                    <a:pos x="49" y="2"/>
                  </a:cxn>
                  <a:cxn ang="0">
                    <a:pos x="57" y="3"/>
                  </a:cxn>
                  <a:cxn ang="0">
                    <a:pos x="80" y="11"/>
                  </a:cxn>
                  <a:cxn ang="0">
                    <a:pos x="89" y="13"/>
                  </a:cxn>
                  <a:cxn ang="0">
                    <a:pos x="87" y="17"/>
                  </a:cxn>
                  <a:cxn ang="0">
                    <a:pos x="85" y="19"/>
                  </a:cxn>
                  <a:cxn ang="0">
                    <a:pos x="81" y="27"/>
                  </a:cxn>
                  <a:cxn ang="0">
                    <a:pos x="69" y="27"/>
                  </a:cxn>
                  <a:cxn ang="0">
                    <a:pos x="66" y="28"/>
                  </a:cxn>
                  <a:cxn ang="0">
                    <a:pos x="64" y="31"/>
                  </a:cxn>
                  <a:cxn ang="0">
                    <a:pos x="59" y="31"/>
                  </a:cxn>
                  <a:cxn ang="0">
                    <a:pos x="57" y="28"/>
                  </a:cxn>
                  <a:cxn ang="0">
                    <a:pos x="55" y="27"/>
                  </a:cxn>
                  <a:cxn ang="0">
                    <a:pos x="51" y="27"/>
                  </a:cxn>
                  <a:cxn ang="0">
                    <a:pos x="50" y="28"/>
                  </a:cxn>
                  <a:cxn ang="0">
                    <a:pos x="47" y="29"/>
                  </a:cxn>
                  <a:cxn ang="0">
                    <a:pos x="42" y="29"/>
                  </a:cxn>
                  <a:cxn ang="0">
                    <a:pos x="38" y="33"/>
                  </a:cxn>
                  <a:cxn ang="0">
                    <a:pos x="33" y="33"/>
                  </a:cxn>
                  <a:cxn ang="0">
                    <a:pos x="28" y="28"/>
                  </a:cxn>
                  <a:cxn ang="0">
                    <a:pos x="25" y="32"/>
                  </a:cxn>
                  <a:cxn ang="0">
                    <a:pos x="20" y="34"/>
                  </a:cxn>
                  <a:cxn ang="0">
                    <a:pos x="10" y="32"/>
                  </a:cxn>
                  <a:cxn ang="0">
                    <a:pos x="2" y="26"/>
                  </a:cxn>
                  <a:cxn ang="0">
                    <a:pos x="0" y="17"/>
                  </a:cxn>
                  <a:cxn ang="0">
                    <a:pos x="1" y="12"/>
                  </a:cxn>
                  <a:cxn ang="0">
                    <a:pos x="2" y="8"/>
                  </a:cxn>
                  <a:cxn ang="0">
                    <a:pos x="6" y="4"/>
                  </a:cxn>
                  <a:cxn ang="0">
                    <a:pos x="10" y="3"/>
                  </a:cxn>
                  <a:cxn ang="0">
                    <a:pos x="13" y="0"/>
                  </a:cxn>
                </a:cxnLst>
                <a:rect l="0" t="0" r="r" b="b"/>
                <a:pathLst>
                  <a:path w="89" h="34">
                    <a:moveTo>
                      <a:pt x="13" y="0"/>
                    </a:moveTo>
                    <a:lnTo>
                      <a:pt x="17" y="0"/>
                    </a:lnTo>
                    <a:lnTo>
                      <a:pt x="25" y="3"/>
                    </a:lnTo>
                    <a:lnTo>
                      <a:pt x="35" y="11"/>
                    </a:lnTo>
                    <a:lnTo>
                      <a:pt x="42" y="13"/>
                    </a:lnTo>
                    <a:lnTo>
                      <a:pt x="42" y="9"/>
                    </a:lnTo>
                    <a:lnTo>
                      <a:pt x="46" y="2"/>
                    </a:lnTo>
                    <a:lnTo>
                      <a:pt x="49" y="2"/>
                    </a:lnTo>
                    <a:lnTo>
                      <a:pt x="57" y="3"/>
                    </a:lnTo>
                    <a:lnTo>
                      <a:pt x="80" y="11"/>
                    </a:lnTo>
                    <a:lnTo>
                      <a:pt x="89" y="13"/>
                    </a:lnTo>
                    <a:lnTo>
                      <a:pt x="87" y="17"/>
                    </a:lnTo>
                    <a:lnTo>
                      <a:pt x="85" y="19"/>
                    </a:lnTo>
                    <a:lnTo>
                      <a:pt x="81" y="27"/>
                    </a:lnTo>
                    <a:lnTo>
                      <a:pt x="69" y="27"/>
                    </a:lnTo>
                    <a:lnTo>
                      <a:pt x="66" y="28"/>
                    </a:lnTo>
                    <a:lnTo>
                      <a:pt x="64" y="31"/>
                    </a:lnTo>
                    <a:lnTo>
                      <a:pt x="59" y="31"/>
                    </a:lnTo>
                    <a:lnTo>
                      <a:pt x="57" y="28"/>
                    </a:lnTo>
                    <a:lnTo>
                      <a:pt x="55" y="27"/>
                    </a:lnTo>
                    <a:lnTo>
                      <a:pt x="51" y="27"/>
                    </a:lnTo>
                    <a:lnTo>
                      <a:pt x="50" y="28"/>
                    </a:lnTo>
                    <a:lnTo>
                      <a:pt x="47" y="29"/>
                    </a:lnTo>
                    <a:lnTo>
                      <a:pt x="42" y="29"/>
                    </a:lnTo>
                    <a:lnTo>
                      <a:pt x="38" y="33"/>
                    </a:lnTo>
                    <a:lnTo>
                      <a:pt x="33" y="33"/>
                    </a:lnTo>
                    <a:lnTo>
                      <a:pt x="28" y="28"/>
                    </a:lnTo>
                    <a:lnTo>
                      <a:pt x="25" y="32"/>
                    </a:lnTo>
                    <a:lnTo>
                      <a:pt x="20" y="34"/>
                    </a:lnTo>
                    <a:lnTo>
                      <a:pt x="10" y="32"/>
                    </a:lnTo>
                    <a:lnTo>
                      <a:pt x="2" y="26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0" y="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349">
                <a:extLst>
                  <a:ext uri="{FF2B5EF4-FFF2-40B4-BE49-F238E27FC236}">
                    <a16:creationId xmlns:a16="http://schemas.microsoft.com/office/drawing/2014/main" id="{3B9000B6-F89F-4E07-B5BE-8F4D3CBB9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2189" y="4132353"/>
                <a:ext cx="26945" cy="1036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3" y="0"/>
                  </a:cxn>
                  <a:cxn ang="0">
                    <a:pos x="8" y="5"/>
                  </a:cxn>
                  <a:cxn ang="0">
                    <a:pos x="4" y="5"/>
                  </a:cxn>
                  <a:cxn ang="0">
                    <a:pos x="1" y="4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13" h="5">
                    <a:moveTo>
                      <a:pt x="7" y="0"/>
                    </a:moveTo>
                    <a:lnTo>
                      <a:pt x="13" y="0"/>
                    </a:lnTo>
                    <a:lnTo>
                      <a:pt x="8" y="5"/>
                    </a:lnTo>
                    <a:lnTo>
                      <a:pt x="4" y="5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351">
                <a:extLst>
                  <a:ext uri="{FF2B5EF4-FFF2-40B4-BE49-F238E27FC236}">
                    <a16:creationId xmlns:a16="http://schemas.microsoft.com/office/drawing/2014/main" id="{53707702-0303-4C82-BC2C-62CC04FFD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04" y="2194533"/>
                <a:ext cx="80829" cy="3523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6" y="2"/>
                  </a:cxn>
                  <a:cxn ang="0">
                    <a:pos x="30" y="3"/>
                  </a:cxn>
                  <a:cxn ang="0">
                    <a:pos x="35" y="7"/>
                  </a:cxn>
                  <a:cxn ang="0">
                    <a:pos x="37" y="12"/>
                  </a:cxn>
                  <a:cxn ang="0">
                    <a:pos x="39" y="17"/>
                  </a:cxn>
                  <a:cxn ang="0">
                    <a:pos x="26" y="17"/>
                  </a:cxn>
                  <a:cxn ang="0">
                    <a:pos x="19" y="13"/>
                  </a:cxn>
                  <a:cxn ang="0">
                    <a:pos x="10" y="12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5" y="5"/>
                  </a:cxn>
                  <a:cxn ang="0">
                    <a:pos x="11" y="2"/>
                  </a:cxn>
                  <a:cxn ang="0">
                    <a:pos x="20" y="0"/>
                  </a:cxn>
                </a:cxnLst>
                <a:rect l="0" t="0" r="r" b="b"/>
                <a:pathLst>
                  <a:path w="39" h="17">
                    <a:moveTo>
                      <a:pt x="20" y="0"/>
                    </a:moveTo>
                    <a:lnTo>
                      <a:pt x="26" y="2"/>
                    </a:lnTo>
                    <a:lnTo>
                      <a:pt x="30" y="3"/>
                    </a:lnTo>
                    <a:lnTo>
                      <a:pt x="35" y="7"/>
                    </a:lnTo>
                    <a:lnTo>
                      <a:pt x="37" y="12"/>
                    </a:lnTo>
                    <a:lnTo>
                      <a:pt x="39" y="17"/>
                    </a:lnTo>
                    <a:lnTo>
                      <a:pt x="26" y="17"/>
                    </a:lnTo>
                    <a:lnTo>
                      <a:pt x="19" y="13"/>
                    </a:lnTo>
                    <a:lnTo>
                      <a:pt x="10" y="1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5" y="5"/>
                    </a:lnTo>
                    <a:lnTo>
                      <a:pt x="11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352">
                <a:extLst>
                  <a:ext uri="{FF2B5EF4-FFF2-40B4-BE49-F238E27FC236}">
                    <a16:creationId xmlns:a16="http://schemas.microsoft.com/office/drawing/2014/main" id="{F464D2EC-F880-4864-A4E3-C1083FDD3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0526" y="2117850"/>
                <a:ext cx="109845" cy="352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1"/>
                  </a:cxn>
                  <a:cxn ang="0">
                    <a:pos x="14" y="2"/>
                  </a:cxn>
                  <a:cxn ang="0">
                    <a:pos x="26" y="5"/>
                  </a:cxn>
                  <a:cxn ang="0">
                    <a:pos x="37" y="6"/>
                  </a:cxn>
                  <a:cxn ang="0">
                    <a:pos x="46" y="7"/>
                  </a:cxn>
                  <a:cxn ang="0">
                    <a:pos x="51" y="7"/>
                  </a:cxn>
                  <a:cxn ang="0">
                    <a:pos x="53" y="10"/>
                  </a:cxn>
                  <a:cxn ang="0">
                    <a:pos x="53" y="11"/>
                  </a:cxn>
                  <a:cxn ang="0">
                    <a:pos x="52" y="13"/>
                  </a:cxn>
                  <a:cxn ang="0">
                    <a:pos x="51" y="15"/>
                  </a:cxn>
                  <a:cxn ang="0">
                    <a:pos x="48" y="16"/>
                  </a:cxn>
                  <a:cxn ang="0">
                    <a:pos x="44" y="16"/>
                  </a:cxn>
                  <a:cxn ang="0">
                    <a:pos x="41" y="17"/>
                  </a:cxn>
                  <a:cxn ang="0">
                    <a:pos x="34" y="17"/>
                  </a:cxn>
                  <a:cxn ang="0">
                    <a:pos x="26" y="16"/>
                  </a:cxn>
                  <a:cxn ang="0">
                    <a:pos x="17" y="13"/>
                  </a:cxn>
                  <a:cxn ang="0">
                    <a:pos x="8" y="8"/>
                  </a:cxn>
                  <a:cxn ang="0">
                    <a:pos x="6" y="2"/>
                  </a:cxn>
                  <a:cxn ang="0">
                    <a:pos x="0" y="0"/>
                  </a:cxn>
                </a:cxnLst>
                <a:rect l="0" t="0" r="r" b="b"/>
                <a:pathLst>
                  <a:path w="53" h="17">
                    <a:moveTo>
                      <a:pt x="0" y="0"/>
                    </a:moveTo>
                    <a:lnTo>
                      <a:pt x="6" y="1"/>
                    </a:lnTo>
                    <a:lnTo>
                      <a:pt x="14" y="2"/>
                    </a:lnTo>
                    <a:lnTo>
                      <a:pt x="26" y="5"/>
                    </a:lnTo>
                    <a:lnTo>
                      <a:pt x="37" y="6"/>
                    </a:lnTo>
                    <a:lnTo>
                      <a:pt x="46" y="7"/>
                    </a:lnTo>
                    <a:lnTo>
                      <a:pt x="51" y="7"/>
                    </a:lnTo>
                    <a:lnTo>
                      <a:pt x="53" y="10"/>
                    </a:lnTo>
                    <a:lnTo>
                      <a:pt x="53" y="11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1" y="17"/>
                    </a:lnTo>
                    <a:lnTo>
                      <a:pt x="34" y="17"/>
                    </a:lnTo>
                    <a:lnTo>
                      <a:pt x="26" y="16"/>
                    </a:lnTo>
                    <a:lnTo>
                      <a:pt x="17" y="13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353">
                <a:extLst>
                  <a:ext uri="{FF2B5EF4-FFF2-40B4-BE49-F238E27FC236}">
                    <a16:creationId xmlns:a16="http://schemas.microsoft.com/office/drawing/2014/main" id="{D709CFA1-71D5-4F96-85A2-2606ED79C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7159" y="2173808"/>
                <a:ext cx="24870" cy="2072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7" y="0"/>
                  </a:cxn>
                  <a:cxn ang="0">
                    <a:pos x="12" y="3"/>
                  </a:cxn>
                  <a:cxn ang="0">
                    <a:pos x="12" y="7"/>
                  </a:cxn>
                  <a:cxn ang="0">
                    <a:pos x="10" y="9"/>
                  </a:cxn>
                  <a:cxn ang="0">
                    <a:pos x="8" y="10"/>
                  </a:cxn>
                  <a:cxn ang="0">
                    <a:pos x="3" y="10"/>
                  </a:cxn>
                  <a:cxn ang="0">
                    <a:pos x="2" y="9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5" y="0"/>
                  </a:cxn>
                </a:cxnLst>
                <a:rect l="0" t="0" r="r" b="b"/>
                <a:pathLst>
                  <a:path w="12" h="10">
                    <a:moveTo>
                      <a:pt x="5" y="0"/>
                    </a:moveTo>
                    <a:lnTo>
                      <a:pt x="7" y="0"/>
                    </a:lnTo>
                    <a:lnTo>
                      <a:pt x="12" y="3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358">
                <a:extLst>
                  <a:ext uri="{FF2B5EF4-FFF2-40B4-BE49-F238E27FC236}">
                    <a16:creationId xmlns:a16="http://schemas.microsoft.com/office/drawing/2014/main" id="{9CA89994-5EDA-4E7A-A91F-EFE860727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342" y="2018369"/>
                <a:ext cx="3937813" cy="2379269"/>
              </a:xfrm>
              <a:custGeom>
                <a:avLst/>
                <a:gdLst/>
                <a:ahLst/>
                <a:cxnLst>
                  <a:cxn ang="0">
                    <a:pos x="944" y="103"/>
                  </a:cxn>
                  <a:cxn ang="0">
                    <a:pos x="1190" y="99"/>
                  </a:cxn>
                  <a:cxn ang="0">
                    <a:pos x="1318" y="137"/>
                  </a:cxn>
                  <a:cxn ang="0">
                    <a:pos x="1552" y="177"/>
                  </a:cxn>
                  <a:cxn ang="0">
                    <a:pos x="1861" y="229"/>
                  </a:cxn>
                  <a:cxn ang="0">
                    <a:pos x="1781" y="271"/>
                  </a:cxn>
                  <a:cxn ang="0">
                    <a:pos x="1645" y="362"/>
                  </a:cxn>
                  <a:cxn ang="0">
                    <a:pos x="1551" y="464"/>
                  </a:cxn>
                  <a:cxn ang="0">
                    <a:pos x="1576" y="352"/>
                  </a:cxn>
                  <a:cxn ang="0">
                    <a:pos x="1537" y="334"/>
                  </a:cxn>
                  <a:cxn ang="0">
                    <a:pos x="1286" y="430"/>
                  </a:cxn>
                  <a:cxn ang="0">
                    <a:pos x="1320" y="551"/>
                  </a:cxn>
                  <a:cxn ang="0">
                    <a:pos x="1178" y="673"/>
                  </a:cxn>
                  <a:cxn ang="0">
                    <a:pos x="1171" y="743"/>
                  </a:cxn>
                  <a:cxn ang="0">
                    <a:pos x="1163" y="703"/>
                  </a:cxn>
                  <a:cxn ang="0">
                    <a:pos x="1103" y="681"/>
                  </a:cxn>
                  <a:cxn ang="0">
                    <a:pos x="1063" y="693"/>
                  </a:cxn>
                  <a:cxn ang="0">
                    <a:pos x="1117" y="708"/>
                  </a:cxn>
                  <a:cxn ang="0">
                    <a:pos x="1094" y="758"/>
                  </a:cxn>
                  <a:cxn ang="0">
                    <a:pos x="1063" y="876"/>
                  </a:cxn>
                  <a:cxn ang="0">
                    <a:pos x="976" y="913"/>
                  </a:cxn>
                  <a:cxn ang="0">
                    <a:pos x="949" y="972"/>
                  </a:cxn>
                  <a:cxn ang="0">
                    <a:pos x="916" y="1064"/>
                  </a:cxn>
                  <a:cxn ang="0">
                    <a:pos x="881" y="1020"/>
                  </a:cxn>
                  <a:cxn ang="0">
                    <a:pos x="851" y="1054"/>
                  </a:cxn>
                  <a:cxn ang="0">
                    <a:pos x="905" y="1138"/>
                  </a:cxn>
                  <a:cxn ang="0">
                    <a:pos x="840" y="1064"/>
                  </a:cxn>
                  <a:cxn ang="0">
                    <a:pos x="827" y="970"/>
                  </a:cxn>
                  <a:cxn ang="0">
                    <a:pos x="791" y="953"/>
                  </a:cxn>
                  <a:cxn ang="0">
                    <a:pos x="714" y="905"/>
                  </a:cxn>
                  <a:cxn ang="0">
                    <a:pos x="626" y="981"/>
                  </a:cxn>
                  <a:cxn ang="0">
                    <a:pos x="599" y="1068"/>
                  </a:cxn>
                  <a:cxn ang="0">
                    <a:pos x="549" y="975"/>
                  </a:cxn>
                  <a:cxn ang="0">
                    <a:pos x="527" y="915"/>
                  </a:cxn>
                  <a:cxn ang="0">
                    <a:pos x="471" y="865"/>
                  </a:cxn>
                  <a:cxn ang="0">
                    <a:pos x="362" y="856"/>
                  </a:cxn>
                  <a:cxn ang="0">
                    <a:pos x="273" y="802"/>
                  </a:cxn>
                  <a:cxn ang="0">
                    <a:pos x="293" y="863"/>
                  </a:cxn>
                  <a:cxn ang="0">
                    <a:pos x="382" y="893"/>
                  </a:cxn>
                  <a:cxn ang="0">
                    <a:pos x="359" y="942"/>
                  </a:cxn>
                  <a:cxn ang="0">
                    <a:pos x="251" y="1006"/>
                  </a:cxn>
                  <a:cxn ang="0">
                    <a:pos x="189" y="963"/>
                  </a:cxn>
                  <a:cxn ang="0">
                    <a:pos x="127" y="865"/>
                  </a:cxn>
                  <a:cxn ang="0">
                    <a:pos x="111" y="751"/>
                  </a:cxn>
                  <a:cxn ang="0">
                    <a:pos x="74" y="724"/>
                  </a:cxn>
                  <a:cxn ang="0">
                    <a:pos x="13" y="704"/>
                  </a:cxn>
                  <a:cxn ang="0">
                    <a:pos x="35" y="658"/>
                  </a:cxn>
                  <a:cxn ang="0">
                    <a:pos x="181" y="649"/>
                  </a:cxn>
                  <a:cxn ang="0">
                    <a:pos x="251" y="675"/>
                  </a:cxn>
                  <a:cxn ang="0">
                    <a:pos x="315" y="715"/>
                  </a:cxn>
                  <a:cxn ang="0">
                    <a:pos x="322" y="646"/>
                  </a:cxn>
                  <a:cxn ang="0">
                    <a:pos x="329" y="595"/>
                  </a:cxn>
                  <a:cxn ang="0">
                    <a:pos x="353" y="583"/>
                  </a:cxn>
                  <a:cxn ang="0">
                    <a:pos x="392" y="588"/>
                  </a:cxn>
                  <a:cxn ang="0">
                    <a:pos x="367" y="548"/>
                  </a:cxn>
                  <a:cxn ang="0">
                    <a:pos x="362" y="493"/>
                  </a:cxn>
                  <a:cxn ang="0">
                    <a:pos x="370" y="386"/>
                  </a:cxn>
                  <a:cxn ang="0">
                    <a:pos x="391" y="297"/>
                  </a:cxn>
                  <a:cxn ang="0">
                    <a:pos x="429" y="195"/>
                  </a:cxn>
                  <a:cxn ang="0">
                    <a:pos x="473" y="143"/>
                  </a:cxn>
                  <a:cxn ang="0">
                    <a:pos x="559" y="206"/>
                  </a:cxn>
                  <a:cxn ang="0">
                    <a:pos x="593" y="124"/>
                  </a:cxn>
                  <a:cxn ang="0">
                    <a:pos x="746" y="46"/>
                  </a:cxn>
                </a:cxnLst>
                <a:rect l="0" t="0" r="r" b="b"/>
                <a:pathLst>
                  <a:path w="1900" h="1148">
                    <a:moveTo>
                      <a:pt x="906" y="0"/>
                    </a:moveTo>
                    <a:lnTo>
                      <a:pt x="917" y="1"/>
                    </a:lnTo>
                    <a:lnTo>
                      <a:pt x="926" y="6"/>
                    </a:lnTo>
                    <a:lnTo>
                      <a:pt x="933" y="14"/>
                    </a:lnTo>
                    <a:lnTo>
                      <a:pt x="936" y="22"/>
                    </a:lnTo>
                    <a:lnTo>
                      <a:pt x="979" y="22"/>
                    </a:lnTo>
                    <a:lnTo>
                      <a:pt x="1000" y="29"/>
                    </a:lnTo>
                    <a:lnTo>
                      <a:pt x="1013" y="35"/>
                    </a:lnTo>
                    <a:lnTo>
                      <a:pt x="1018" y="41"/>
                    </a:lnTo>
                    <a:lnTo>
                      <a:pt x="1018" y="49"/>
                    </a:lnTo>
                    <a:lnTo>
                      <a:pt x="1013" y="55"/>
                    </a:lnTo>
                    <a:lnTo>
                      <a:pt x="1005" y="61"/>
                    </a:lnTo>
                    <a:lnTo>
                      <a:pt x="994" y="68"/>
                    </a:lnTo>
                    <a:lnTo>
                      <a:pt x="981" y="74"/>
                    </a:lnTo>
                    <a:lnTo>
                      <a:pt x="959" y="87"/>
                    </a:lnTo>
                    <a:lnTo>
                      <a:pt x="950" y="90"/>
                    </a:lnTo>
                    <a:lnTo>
                      <a:pt x="945" y="95"/>
                    </a:lnTo>
                    <a:lnTo>
                      <a:pt x="945" y="97"/>
                    </a:lnTo>
                    <a:lnTo>
                      <a:pt x="944" y="98"/>
                    </a:lnTo>
                    <a:lnTo>
                      <a:pt x="944" y="103"/>
                    </a:lnTo>
                    <a:lnTo>
                      <a:pt x="945" y="104"/>
                    </a:lnTo>
                    <a:lnTo>
                      <a:pt x="949" y="104"/>
                    </a:lnTo>
                    <a:lnTo>
                      <a:pt x="961" y="98"/>
                    </a:lnTo>
                    <a:lnTo>
                      <a:pt x="973" y="90"/>
                    </a:lnTo>
                    <a:lnTo>
                      <a:pt x="986" y="79"/>
                    </a:lnTo>
                    <a:lnTo>
                      <a:pt x="994" y="85"/>
                    </a:lnTo>
                    <a:lnTo>
                      <a:pt x="1007" y="90"/>
                    </a:lnTo>
                    <a:lnTo>
                      <a:pt x="1039" y="98"/>
                    </a:lnTo>
                    <a:lnTo>
                      <a:pt x="1057" y="102"/>
                    </a:lnTo>
                    <a:lnTo>
                      <a:pt x="1071" y="104"/>
                    </a:lnTo>
                    <a:lnTo>
                      <a:pt x="1079" y="105"/>
                    </a:lnTo>
                    <a:lnTo>
                      <a:pt x="1123" y="105"/>
                    </a:lnTo>
                    <a:lnTo>
                      <a:pt x="1123" y="99"/>
                    </a:lnTo>
                    <a:lnTo>
                      <a:pt x="1128" y="92"/>
                    </a:lnTo>
                    <a:lnTo>
                      <a:pt x="1131" y="90"/>
                    </a:lnTo>
                    <a:lnTo>
                      <a:pt x="1135" y="89"/>
                    </a:lnTo>
                    <a:lnTo>
                      <a:pt x="1140" y="89"/>
                    </a:lnTo>
                    <a:lnTo>
                      <a:pt x="1163" y="92"/>
                    </a:lnTo>
                    <a:lnTo>
                      <a:pt x="1180" y="95"/>
                    </a:lnTo>
                    <a:lnTo>
                      <a:pt x="1190" y="99"/>
                    </a:lnTo>
                    <a:lnTo>
                      <a:pt x="1196" y="104"/>
                    </a:lnTo>
                    <a:lnTo>
                      <a:pt x="1197" y="108"/>
                    </a:lnTo>
                    <a:lnTo>
                      <a:pt x="1195" y="115"/>
                    </a:lnTo>
                    <a:lnTo>
                      <a:pt x="1191" y="119"/>
                    </a:lnTo>
                    <a:lnTo>
                      <a:pt x="1192" y="127"/>
                    </a:lnTo>
                    <a:lnTo>
                      <a:pt x="1195" y="136"/>
                    </a:lnTo>
                    <a:lnTo>
                      <a:pt x="1200" y="143"/>
                    </a:lnTo>
                    <a:lnTo>
                      <a:pt x="1206" y="149"/>
                    </a:lnTo>
                    <a:lnTo>
                      <a:pt x="1215" y="152"/>
                    </a:lnTo>
                    <a:lnTo>
                      <a:pt x="1220" y="149"/>
                    </a:lnTo>
                    <a:lnTo>
                      <a:pt x="1221" y="147"/>
                    </a:lnTo>
                    <a:lnTo>
                      <a:pt x="1222" y="143"/>
                    </a:lnTo>
                    <a:lnTo>
                      <a:pt x="1224" y="141"/>
                    </a:lnTo>
                    <a:lnTo>
                      <a:pt x="1225" y="137"/>
                    </a:lnTo>
                    <a:lnTo>
                      <a:pt x="1225" y="134"/>
                    </a:lnTo>
                    <a:lnTo>
                      <a:pt x="1234" y="136"/>
                    </a:lnTo>
                    <a:lnTo>
                      <a:pt x="1244" y="143"/>
                    </a:lnTo>
                    <a:lnTo>
                      <a:pt x="1251" y="144"/>
                    </a:lnTo>
                    <a:lnTo>
                      <a:pt x="1316" y="144"/>
                    </a:lnTo>
                    <a:lnTo>
                      <a:pt x="1318" y="137"/>
                    </a:lnTo>
                    <a:lnTo>
                      <a:pt x="1320" y="128"/>
                    </a:lnTo>
                    <a:lnTo>
                      <a:pt x="1325" y="122"/>
                    </a:lnTo>
                    <a:lnTo>
                      <a:pt x="1331" y="117"/>
                    </a:lnTo>
                    <a:lnTo>
                      <a:pt x="1342" y="113"/>
                    </a:lnTo>
                    <a:lnTo>
                      <a:pt x="1355" y="112"/>
                    </a:lnTo>
                    <a:lnTo>
                      <a:pt x="1385" y="114"/>
                    </a:lnTo>
                    <a:lnTo>
                      <a:pt x="1413" y="118"/>
                    </a:lnTo>
                    <a:lnTo>
                      <a:pt x="1438" y="126"/>
                    </a:lnTo>
                    <a:lnTo>
                      <a:pt x="1446" y="129"/>
                    </a:lnTo>
                    <a:lnTo>
                      <a:pt x="1451" y="134"/>
                    </a:lnTo>
                    <a:lnTo>
                      <a:pt x="1454" y="141"/>
                    </a:lnTo>
                    <a:lnTo>
                      <a:pt x="1459" y="146"/>
                    </a:lnTo>
                    <a:lnTo>
                      <a:pt x="1466" y="149"/>
                    </a:lnTo>
                    <a:lnTo>
                      <a:pt x="1476" y="151"/>
                    </a:lnTo>
                    <a:lnTo>
                      <a:pt x="1496" y="148"/>
                    </a:lnTo>
                    <a:lnTo>
                      <a:pt x="1506" y="148"/>
                    </a:lnTo>
                    <a:lnTo>
                      <a:pt x="1525" y="149"/>
                    </a:lnTo>
                    <a:lnTo>
                      <a:pt x="1537" y="154"/>
                    </a:lnTo>
                    <a:lnTo>
                      <a:pt x="1547" y="163"/>
                    </a:lnTo>
                    <a:lnTo>
                      <a:pt x="1552" y="177"/>
                    </a:lnTo>
                    <a:lnTo>
                      <a:pt x="1646" y="178"/>
                    </a:lnTo>
                    <a:lnTo>
                      <a:pt x="1650" y="180"/>
                    </a:lnTo>
                    <a:lnTo>
                      <a:pt x="1654" y="183"/>
                    </a:lnTo>
                    <a:lnTo>
                      <a:pt x="1659" y="187"/>
                    </a:lnTo>
                    <a:lnTo>
                      <a:pt x="1665" y="192"/>
                    </a:lnTo>
                    <a:lnTo>
                      <a:pt x="1669" y="195"/>
                    </a:lnTo>
                    <a:lnTo>
                      <a:pt x="1673" y="196"/>
                    </a:lnTo>
                    <a:lnTo>
                      <a:pt x="1675" y="195"/>
                    </a:lnTo>
                    <a:lnTo>
                      <a:pt x="1675" y="188"/>
                    </a:lnTo>
                    <a:lnTo>
                      <a:pt x="1673" y="178"/>
                    </a:lnTo>
                    <a:lnTo>
                      <a:pt x="1673" y="175"/>
                    </a:lnTo>
                    <a:lnTo>
                      <a:pt x="1678" y="172"/>
                    </a:lnTo>
                    <a:lnTo>
                      <a:pt x="1684" y="171"/>
                    </a:lnTo>
                    <a:lnTo>
                      <a:pt x="1693" y="171"/>
                    </a:lnTo>
                    <a:lnTo>
                      <a:pt x="1728" y="175"/>
                    </a:lnTo>
                    <a:lnTo>
                      <a:pt x="1759" y="183"/>
                    </a:lnTo>
                    <a:lnTo>
                      <a:pt x="1789" y="196"/>
                    </a:lnTo>
                    <a:lnTo>
                      <a:pt x="1815" y="210"/>
                    </a:lnTo>
                    <a:lnTo>
                      <a:pt x="1828" y="216"/>
                    </a:lnTo>
                    <a:lnTo>
                      <a:pt x="1861" y="229"/>
                    </a:lnTo>
                    <a:lnTo>
                      <a:pt x="1877" y="236"/>
                    </a:lnTo>
                    <a:lnTo>
                      <a:pt x="1890" y="245"/>
                    </a:lnTo>
                    <a:lnTo>
                      <a:pt x="1900" y="254"/>
                    </a:lnTo>
                    <a:lnTo>
                      <a:pt x="1882" y="259"/>
                    </a:lnTo>
                    <a:lnTo>
                      <a:pt x="1876" y="264"/>
                    </a:lnTo>
                    <a:lnTo>
                      <a:pt x="1872" y="270"/>
                    </a:lnTo>
                    <a:lnTo>
                      <a:pt x="1867" y="283"/>
                    </a:lnTo>
                    <a:lnTo>
                      <a:pt x="1862" y="285"/>
                    </a:lnTo>
                    <a:lnTo>
                      <a:pt x="1851" y="281"/>
                    </a:lnTo>
                    <a:lnTo>
                      <a:pt x="1838" y="273"/>
                    </a:lnTo>
                    <a:lnTo>
                      <a:pt x="1826" y="263"/>
                    </a:lnTo>
                    <a:lnTo>
                      <a:pt x="1812" y="254"/>
                    </a:lnTo>
                    <a:lnTo>
                      <a:pt x="1797" y="250"/>
                    </a:lnTo>
                    <a:lnTo>
                      <a:pt x="1794" y="250"/>
                    </a:lnTo>
                    <a:lnTo>
                      <a:pt x="1792" y="251"/>
                    </a:lnTo>
                    <a:lnTo>
                      <a:pt x="1792" y="254"/>
                    </a:lnTo>
                    <a:lnTo>
                      <a:pt x="1791" y="255"/>
                    </a:lnTo>
                    <a:lnTo>
                      <a:pt x="1791" y="264"/>
                    </a:lnTo>
                    <a:lnTo>
                      <a:pt x="1787" y="268"/>
                    </a:lnTo>
                    <a:lnTo>
                      <a:pt x="1781" y="271"/>
                    </a:lnTo>
                    <a:lnTo>
                      <a:pt x="1768" y="276"/>
                    </a:lnTo>
                    <a:lnTo>
                      <a:pt x="1763" y="281"/>
                    </a:lnTo>
                    <a:lnTo>
                      <a:pt x="1762" y="289"/>
                    </a:lnTo>
                    <a:lnTo>
                      <a:pt x="1763" y="292"/>
                    </a:lnTo>
                    <a:lnTo>
                      <a:pt x="1767" y="295"/>
                    </a:lnTo>
                    <a:lnTo>
                      <a:pt x="1772" y="299"/>
                    </a:lnTo>
                    <a:lnTo>
                      <a:pt x="1777" y="304"/>
                    </a:lnTo>
                    <a:lnTo>
                      <a:pt x="1779" y="308"/>
                    </a:lnTo>
                    <a:lnTo>
                      <a:pt x="1779" y="312"/>
                    </a:lnTo>
                    <a:lnTo>
                      <a:pt x="1776" y="315"/>
                    </a:lnTo>
                    <a:lnTo>
                      <a:pt x="1766" y="318"/>
                    </a:lnTo>
                    <a:lnTo>
                      <a:pt x="1749" y="319"/>
                    </a:lnTo>
                    <a:lnTo>
                      <a:pt x="1734" y="323"/>
                    </a:lnTo>
                    <a:lnTo>
                      <a:pt x="1719" y="332"/>
                    </a:lnTo>
                    <a:lnTo>
                      <a:pt x="1705" y="343"/>
                    </a:lnTo>
                    <a:lnTo>
                      <a:pt x="1690" y="354"/>
                    </a:lnTo>
                    <a:lnTo>
                      <a:pt x="1674" y="362"/>
                    </a:lnTo>
                    <a:lnTo>
                      <a:pt x="1656" y="366"/>
                    </a:lnTo>
                    <a:lnTo>
                      <a:pt x="1651" y="365"/>
                    </a:lnTo>
                    <a:lnTo>
                      <a:pt x="1645" y="362"/>
                    </a:lnTo>
                    <a:lnTo>
                      <a:pt x="1639" y="358"/>
                    </a:lnTo>
                    <a:lnTo>
                      <a:pt x="1630" y="356"/>
                    </a:lnTo>
                    <a:lnTo>
                      <a:pt x="1621" y="356"/>
                    </a:lnTo>
                    <a:lnTo>
                      <a:pt x="1613" y="358"/>
                    </a:lnTo>
                    <a:lnTo>
                      <a:pt x="1602" y="366"/>
                    </a:lnTo>
                    <a:lnTo>
                      <a:pt x="1592" y="378"/>
                    </a:lnTo>
                    <a:lnTo>
                      <a:pt x="1581" y="398"/>
                    </a:lnTo>
                    <a:lnTo>
                      <a:pt x="1580" y="402"/>
                    </a:lnTo>
                    <a:lnTo>
                      <a:pt x="1580" y="412"/>
                    </a:lnTo>
                    <a:lnTo>
                      <a:pt x="1581" y="415"/>
                    </a:lnTo>
                    <a:lnTo>
                      <a:pt x="1581" y="417"/>
                    </a:lnTo>
                    <a:lnTo>
                      <a:pt x="1579" y="422"/>
                    </a:lnTo>
                    <a:lnTo>
                      <a:pt x="1575" y="427"/>
                    </a:lnTo>
                    <a:lnTo>
                      <a:pt x="1570" y="434"/>
                    </a:lnTo>
                    <a:lnTo>
                      <a:pt x="1567" y="441"/>
                    </a:lnTo>
                    <a:lnTo>
                      <a:pt x="1565" y="446"/>
                    </a:lnTo>
                    <a:lnTo>
                      <a:pt x="1561" y="450"/>
                    </a:lnTo>
                    <a:lnTo>
                      <a:pt x="1556" y="454"/>
                    </a:lnTo>
                    <a:lnTo>
                      <a:pt x="1552" y="458"/>
                    </a:lnTo>
                    <a:lnTo>
                      <a:pt x="1551" y="464"/>
                    </a:lnTo>
                    <a:lnTo>
                      <a:pt x="1542" y="468"/>
                    </a:lnTo>
                    <a:lnTo>
                      <a:pt x="1535" y="475"/>
                    </a:lnTo>
                    <a:lnTo>
                      <a:pt x="1530" y="485"/>
                    </a:lnTo>
                    <a:lnTo>
                      <a:pt x="1520" y="503"/>
                    </a:lnTo>
                    <a:lnTo>
                      <a:pt x="1515" y="495"/>
                    </a:lnTo>
                    <a:lnTo>
                      <a:pt x="1511" y="484"/>
                    </a:lnTo>
                    <a:lnTo>
                      <a:pt x="1507" y="469"/>
                    </a:lnTo>
                    <a:lnTo>
                      <a:pt x="1505" y="454"/>
                    </a:lnTo>
                    <a:lnTo>
                      <a:pt x="1503" y="440"/>
                    </a:lnTo>
                    <a:lnTo>
                      <a:pt x="1503" y="430"/>
                    </a:lnTo>
                    <a:lnTo>
                      <a:pt x="1506" y="419"/>
                    </a:lnTo>
                    <a:lnTo>
                      <a:pt x="1512" y="409"/>
                    </a:lnTo>
                    <a:lnTo>
                      <a:pt x="1521" y="402"/>
                    </a:lnTo>
                    <a:lnTo>
                      <a:pt x="1528" y="397"/>
                    </a:lnTo>
                    <a:lnTo>
                      <a:pt x="1539" y="387"/>
                    </a:lnTo>
                    <a:lnTo>
                      <a:pt x="1549" y="375"/>
                    </a:lnTo>
                    <a:lnTo>
                      <a:pt x="1556" y="362"/>
                    </a:lnTo>
                    <a:lnTo>
                      <a:pt x="1562" y="357"/>
                    </a:lnTo>
                    <a:lnTo>
                      <a:pt x="1569" y="354"/>
                    </a:lnTo>
                    <a:lnTo>
                      <a:pt x="1576" y="352"/>
                    </a:lnTo>
                    <a:lnTo>
                      <a:pt x="1585" y="348"/>
                    </a:lnTo>
                    <a:lnTo>
                      <a:pt x="1596" y="341"/>
                    </a:lnTo>
                    <a:lnTo>
                      <a:pt x="1601" y="333"/>
                    </a:lnTo>
                    <a:lnTo>
                      <a:pt x="1602" y="328"/>
                    </a:lnTo>
                    <a:lnTo>
                      <a:pt x="1601" y="324"/>
                    </a:lnTo>
                    <a:lnTo>
                      <a:pt x="1594" y="319"/>
                    </a:lnTo>
                    <a:lnTo>
                      <a:pt x="1591" y="319"/>
                    </a:lnTo>
                    <a:lnTo>
                      <a:pt x="1580" y="333"/>
                    </a:lnTo>
                    <a:lnTo>
                      <a:pt x="1570" y="343"/>
                    </a:lnTo>
                    <a:lnTo>
                      <a:pt x="1564" y="348"/>
                    </a:lnTo>
                    <a:lnTo>
                      <a:pt x="1559" y="349"/>
                    </a:lnTo>
                    <a:lnTo>
                      <a:pt x="1555" y="349"/>
                    </a:lnTo>
                    <a:lnTo>
                      <a:pt x="1554" y="347"/>
                    </a:lnTo>
                    <a:lnTo>
                      <a:pt x="1552" y="343"/>
                    </a:lnTo>
                    <a:lnTo>
                      <a:pt x="1554" y="341"/>
                    </a:lnTo>
                    <a:lnTo>
                      <a:pt x="1555" y="337"/>
                    </a:lnTo>
                    <a:lnTo>
                      <a:pt x="1556" y="334"/>
                    </a:lnTo>
                    <a:lnTo>
                      <a:pt x="1547" y="333"/>
                    </a:lnTo>
                    <a:lnTo>
                      <a:pt x="1542" y="333"/>
                    </a:lnTo>
                    <a:lnTo>
                      <a:pt x="1537" y="334"/>
                    </a:lnTo>
                    <a:lnTo>
                      <a:pt x="1532" y="334"/>
                    </a:lnTo>
                    <a:lnTo>
                      <a:pt x="1517" y="336"/>
                    </a:lnTo>
                    <a:lnTo>
                      <a:pt x="1506" y="342"/>
                    </a:lnTo>
                    <a:lnTo>
                      <a:pt x="1497" y="351"/>
                    </a:lnTo>
                    <a:lnTo>
                      <a:pt x="1491" y="362"/>
                    </a:lnTo>
                    <a:lnTo>
                      <a:pt x="1486" y="377"/>
                    </a:lnTo>
                    <a:lnTo>
                      <a:pt x="1463" y="377"/>
                    </a:lnTo>
                    <a:lnTo>
                      <a:pt x="1456" y="376"/>
                    </a:lnTo>
                    <a:lnTo>
                      <a:pt x="1448" y="372"/>
                    </a:lnTo>
                    <a:lnTo>
                      <a:pt x="1439" y="370"/>
                    </a:lnTo>
                    <a:lnTo>
                      <a:pt x="1428" y="368"/>
                    </a:lnTo>
                    <a:lnTo>
                      <a:pt x="1417" y="368"/>
                    </a:lnTo>
                    <a:lnTo>
                      <a:pt x="1401" y="370"/>
                    </a:lnTo>
                    <a:lnTo>
                      <a:pt x="1382" y="372"/>
                    </a:lnTo>
                    <a:lnTo>
                      <a:pt x="1364" y="375"/>
                    </a:lnTo>
                    <a:lnTo>
                      <a:pt x="1352" y="377"/>
                    </a:lnTo>
                    <a:lnTo>
                      <a:pt x="1339" y="383"/>
                    </a:lnTo>
                    <a:lnTo>
                      <a:pt x="1326" y="392"/>
                    </a:lnTo>
                    <a:lnTo>
                      <a:pt x="1296" y="422"/>
                    </a:lnTo>
                    <a:lnTo>
                      <a:pt x="1286" y="430"/>
                    </a:lnTo>
                    <a:lnTo>
                      <a:pt x="1278" y="439"/>
                    </a:lnTo>
                    <a:lnTo>
                      <a:pt x="1274" y="448"/>
                    </a:lnTo>
                    <a:lnTo>
                      <a:pt x="1275" y="450"/>
                    </a:lnTo>
                    <a:lnTo>
                      <a:pt x="1278" y="456"/>
                    </a:lnTo>
                    <a:lnTo>
                      <a:pt x="1283" y="461"/>
                    </a:lnTo>
                    <a:lnTo>
                      <a:pt x="1290" y="465"/>
                    </a:lnTo>
                    <a:lnTo>
                      <a:pt x="1299" y="465"/>
                    </a:lnTo>
                    <a:lnTo>
                      <a:pt x="1310" y="460"/>
                    </a:lnTo>
                    <a:lnTo>
                      <a:pt x="1316" y="459"/>
                    </a:lnTo>
                    <a:lnTo>
                      <a:pt x="1323" y="464"/>
                    </a:lnTo>
                    <a:lnTo>
                      <a:pt x="1330" y="470"/>
                    </a:lnTo>
                    <a:lnTo>
                      <a:pt x="1334" y="479"/>
                    </a:lnTo>
                    <a:lnTo>
                      <a:pt x="1337" y="487"/>
                    </a:lnTo>
                    <a:lnTo>
                      <a:pt x="1334" y="499"/>
                    </a:lnTo>
                    <a:lnTo>
                      <a:pt x="1329" y="509"/>
                    </a:lnTo>
                    <a:lnTo>
                      <a:pt x="1326" y="517"/>
                    </a:lnTo>
                    <a:lnTo>
                      <a:pt x="1325" y="524"/>
                    </a:lnTo>
                    <a:lnTo>
                      <a:pt x="1326" y="532"/>
                    </a:lnTo>
                    <a:lnTo>
                      <a:pt x="1325" y="539"/>
                    </a:lnTo>
                    <a:lnTo>
                      <a:pt x="1320" y="551"/>
                    </a:lnTo>
                    <a:lnTo>
                      <a:pt x="1314" y="562"/>
                    </a:lnTo>
                    <a:lnTo>
                      <a:pt x="1306" y="570"/>
                    </a:lnTo>
                    <a:lnTo>
                      <a:pt x="1298" y="580"/>
                    </a:lnTo>
                    <a:lnTo>
                      <a:pt x="1289" y="593"/>
                    </a:lnTo>
                    <a:lnTo>
                      <a:pt x="1279" y="609"/>
                    </a:lnTo>
                    <a:lnTo>
                      <a:pt x="1268" y="621"/>
                    </a:lnTo>
                    <a:lnTo>
                      <a:pt x="1256" y="631"/>
                    </a:lnTo>
                    <a:lnTo>
                      <a:pt x="1245" y="635"/>
                    </a:lnTo>
                    <a:lnTo>
                      <a:pt x="1235" y="635"/>
                    </a:lnTo>
                    <a:lnTo>
                      <a:pt x="1226" y="632"/>
                    </a:lnTo>
                    <a:lnTo>
                      <a:pt x="1220" y="631"/>
                    </a:lnTo>
                    <a:lnTo>
                      <a:pt x="1217" y="631"/>
                    </a:lnTo>
                    <a:lnTo>
                      <a:pt x="1209" y="639"/>
                    </a:lnTo>
                    <a:lnTo>
                      <a:pt x="1204" y="646"/>
                    </a:lnTo>
                    <a:lnTo>
                      <a:pt x="1199" y="656"/>
                    </a:lnTo>
                    <a:lnTo>
                      <a:pt x="1193" y="661"/>
                    </a:lnTo>
                    <a:lnTo>
                      <a:pt x="1190" y="664"/>
                    </a:lnTo>
                    <a:lnTo>
                      <a:pt x="1185" y="669"/>
                    </a:lnTo>
                    <a:lnTo>
                      <a:pt x="1181" y="671"/>
                    </a:lnTo>
                    <a:lnTo>
                      <a:pt x="1178" y="673"/>
                    </a:lnTo>
                    <a:lnTo>
                      <a:pt x="1175" y="673"/>
                    </a:lnTo>
                    <a:lnTo>
                      <a:pt x="1175" y="676"/>
                    </a:lnTo>
                    <a:lnTo>
                      <a:pt x="1176" y="680"/>
                    </a:lnTo>
                    <a:lnTo>
                      <a:pt x="1177" y="683"/>
                    </a:lnTo>
                    <a:lnTo>
                      <a:pt x="1182" y="688"/>
                    </a:lnTo>
                    <a:lnTo>
                      <a:pt x="1190" y="697"/>
                    </a:lnTo>
                    <a:lnTo>
                      <a:pt x="1195" y="708"/>
                    </a:lnTo>
                    <a:lnTo>
                      <a:pt x="1197" y="722"/>
                    </a:lnTo>
                    <a:lnTo>
                      <a:pt x="1197" y="727"/>
                    </a:lnTo>
                    <a:lnTo>
                      <a:pt x="1196" y="731"/>
                    </a:lnTo>
                    <a:lnTo>
                      <a:pt x="1195" y="733"/>
                    </a:lnTo>
                    <a:lnTo>
                      <a:pt x="1192" y="736"/>
                    </a:lnTo>
                    <a:lnTo>
                      <a:pt x="1188" y="737"/>
                    </a:lnTo>
                    <a:lnTo>
                      <a:pt x="1187" y="737"/>
                    </a:lnTo>
                    <a:lnTo>
                      <a:pt x="1185" y="738"/>
                    </a:lnTo>
                    <a:lnTo>
                      <a:pt x="1181" y="738"/>
                    </a:lnTo>
                    <a:lnTo>
                      <a:pt x="1178" y="739"/>
                    </a:lnTo>
                    <a:lnTo>
                      <a:pt x="1176" y="742"/>
                    </a:lnTo>
                    <a:lnTo>
                      <a:pt x="1173" y="743"/>
                    </a:lnTo>
                    <a:lnTo>
                      <a:pt x="1171" y="743"/>
                    </a:lnTo>
                    <a:lnTo>
                      <a:pt x="1168" y="746"/>
                    </a:lnTo>
                    <a:lnTo>
                      <a:pt x="1162" y="746"/>
                    </a:lnTo>
                    <a:lnTo>
                      <a:pt x="1162" y="743"/>
                    </a:lnTo>
                    <a:lnTo>
                      <a:pt x="1165" y="741"/>
                    </a:lnTo>
                    <a:lnTo>
                      <a:pt x="1162" y="738"/>
                    </a:lnTo>
                    <a:lnTo>
                      <a:pt x="1162" y="734"/>
                    </a:lnTo>
                    <a:lnTo>
                      <a:pt x="1165" y="729"/>
                    </a:lnTo>
                    <a:lnTo>
                      <a:pt x="1166" y="728"/>
                    </a:lnTo>
                    <a:lnTo>
                      <a:pt x="1166" y="727"/>
                    </a:lnTo>
                    <a:lnTo>
                      <a:pt x="1165" y="724"/>
                    </a:lnTo>
                    <a:lnTo>
                      <a:pt x="1165" y="722"/>
                    </a:lnTo>
                    <a:lnTo>
                      <a:pt x="1163" y="719"/>
                    </a:lnTo>
                    <a:lnTo>
                      <a:pt x="1162" y="719"/>
                    </a:lnTo>
                    <a:lnTo>
                      <a:pt x="1160" y="717"/>
                    </a:lnTo>
                    <a:lnTo>
                      <a:pt x="1160" y="713"/>
                    </a:lnTo>
                    <a:lnTo>
                      <a:pt x="1162" y="713"/>
                    </a:lnTo>
                    <a:lnTo>
                      <a:pt x="1165" y="712"/>
                    </a:lnTo>
                    <a:lnTo>
                      <a:pt x="1166" y="709"/>
                    </a:lnTo>
                    <a:lnTo>
                      <a:pt x="1166" y="708"/>
                    </a:lnTo>
                    <a:lnTo>
                      <a:pt x="1163" y="703"/>
                    </a:lnTo>
                    <a:lnTo>
                      <a:pt x="1161" y="700"/>
                    </a:lnTo>
                    <a:lnTo>
                      <a:pt x="1157" y="699"/>
                    </a:lnTo>
                    <a:lnTo>
                      <a:pt x="1153" y="699"/>
                    </a:lnTo>
                    <a:lnTo>
                      <a:pt x="1151" y="702"/>
                    </a:lnTo>
                    <a:lnTo>
                      <a:pt x="1150" y="702"/>
                    </a:lnTo>
                    <a:lnTo>
                      <a:pt x="1147" y="699"/>
                    </a:lnTo>
                    <a:lnTo>
                      <a:pt x="1146" y="697"/>
                    </a:lnTo>
                    <a:lnTo>
                      <a:pt x="1146" y="692"/>
                    </a:lnTo>
                    <a:lnTo>
                      <a:pt x="1150" y="688"/>
                    </a:lnTo>
                    <a:lnTo>
                      <a:pt x="1150" y="676"/>
                    </a:lnTo>
                    <a:lnTo>
                      <a:pt x="1146" y="676"/>
                    </a:lnTo>
                    <a:lnTo>
                      <a:pt x="1143" y="675"/>
                    </a:lnTo>
                    <a:lnTo>
                      <a:pt x="1142" y="674"/>
                    </a:lnTo>
                    <a:lnTo>
                      <a:pt x="1140" y="673"/>
                    </a:lnTo>
                    <a:lnTo>
                      <a:pt x="1137" y="673"/>
                    </a:lnTo>
                    <a:lnTo>
                      <a:pt x="1127" y="675"/>
                    </a:lnTo>
                    <a:lnTo>
                      <a:pt x="1119" y="679"/>
                    </a:lnTo>
                    <a:lnTo>
                      <a:pt x="1111" y="683"/>
                    </a:lnTo>
                    <a:lnTo>
                      <a:pt x="1103" y="685"/>
                    </a:lnTo>
                    <a:lnTo>
                      <a:pt x="1103" y="681"/>
                    </a:lnTo>
                    <a:lnTo>
                      <a:pt x="1106" y="679"/>
                    </a:lnTo>
                    <a:lnTo>
                      <a:pt x="1108" y="674"/>
                    </a:lnTo>
                    <a:lnTo>
                      <a:pt x="1111" y="670"/>
                    </a:lnTo>
                    <a:lnTo>
                      <a:pt x="1111" y="668"/>
                    </a:lnTo>
                    <a:lnTo>
                      <a:pt x="1108" y="663"/>
                    </a:lnTo>
                    <a:lnTo>
                      <a:pt x="1103" y="660"/>
                    </a:lnTo>
                    <a:lnTo>
                      <a:pt x="1101" y="660"/>
                    </a:lnTo>
                    <a:lnTo>
                      <a:pt x="1097" y="664"/>
                    </a:lnTo>
                    <a:lnTo>
                      <a:pt x="1097" y="665"/>
                    </a:lnTo>
                    <a:lnTo>
                      <a:pt x="1093" y="670"/>
                    </a:lnTo>
                    <a:lnTo>
                      <a:pt x="1083" y="678"/>
                    </a:lnTo>
                    <a:lnTo>
                      <a:pt x="1079" y="680"/>
                    </a:lnTo>
                    <a:lnTo>
                      <a:pt x="1074" y="683"/>
                    </a:lnTo>
                    <a:lnTo>
                      <a:pt x="1071" y="683"/>
                    </a:lnTo>
                    <a:lnTo>
                      <a:pt x="1068" y="684"/>
                    </a:lnTo>
                    <a:lnTo>
                      <a:pt x="1066" y="684"/>
                    </a:lnTo>
                    <a:lnTo>
                      <a:pt x="1063" y="685"/>
                    </a:lnTo>
                    <a:lnTo>
                      <a:pt x="1062" y="688"/>
                    </a:lnTo>
                    <a:lnTo>
                      <a:pt x="1062" y="690"/>
                    </a:lnTo>
                    <a:lnTo>
                      <a:pt x="1063" y="693"/>
                    </a:lnTo>
                    <a:lnTo>
                      <a:pt x="1064" y="694"/>
                    </a:lnTo>
                    <a:lnTo>
                      <a:pt x="1069" y="697"/>
                    </a:lnTo>
                    <a:lnTo>
                      <a:pt x="1073" y="700"/>
                    </a:lnTo>
                    <a:lnTo>
                      <a:pt x="1074" y="703"/>
                    </a:lnTo>
                    <a:lnTo>
                      <a:pt x="1074" y="704"/>
                    </a:lnTo>
                    <a:lnTo>
                      <a:pt x="1076" y="707"/>
                    </a:lnTo>
                    <a:lnTo>
                      <a:pt x="1081" y="709"/>
                    </a:lnTo>
                    <a:lnTo>
                      <a:pt x="1089" y="709"/>
                    </a:lnTo>
                    <a:lnTo>
                      <a:pt x="1091" y="708"/>
                    </a:lnTo>
                    <a:lnTo>
                      <a:pt x="1091" y="707"/>
                    </a:lnTo>
                    <a:lnTo>
                      <a:pt x="1092" y="704"/>
                    </a:lnTo>
                    <a:lnTo>
                      <a:pt x="1093" y="703"/>
                    </a:lnTo>
                    <a:lnTo>
                      <a:pt x="1093" y="702"/>
                    </a:lnTo>
                    <a:lnTo>
                      <a:pt x="1094" y="700"/>
                    </a:lnTo>
                    <a:lnTo>
                      <a:pt x="1097" y="700"/>
                    </a:lnTo>
                    <a:lnTo>
                      <a:pt x="1099" y="702"/>
                    </a:lnTo>
                    <a:lnTo>
                      <a:pt x="1103" y="705"/>
                    </a:lnTo>
                    <a:lnTo>
                      <a:pt x="1106" y="707"/>
                    </a:lnTo>
                    <a:lnTo>
                      <a:pt x="1114" y="707"/>
                    </a:lnTo>
                    <a:lnTo>
                      <a:pt x="1117" y="708"/>
                    </a:lnTo>
                    <a:lnTo>
                      <a:pt x="1118" y="709"/>
                    </a:lnTo>
                    <a:lnTo>
                      <a:pt x="1111" y="714"/>
                    </a:lnTo>
                    <a:lnTo>
                      <a:pt x="1102" y="717"/>
                    </a:lnTo>
                    <a:lnTo>
                      <a:pt x="1094" y="722"/>
                    </a:lnTo>
                    <a:lnTo>
                      <a:pt x="1089" y="728"/>
                    </a:lnTo>
                    <a:lnTo>
                      <a:pt x="1088" y="731"/>
                    </a:lnTo>
                    <a:lnTo>
                      <a:pt x="1087" y="732"/>
                    </a:lnTo>
                    <a:lnTo>
                      <a:pt x="1084" y="733"/>
                    </a:lnTo>
                    <a:lnTo>
                      <a:pt x="1083" y="734"/>
                    </a:lnTo>
                    <a:lnTo>
                      <a:pt x="1081" y="736"/>
                    </a:lnTo>
                    <a:lnTo>
                      <a:pt x="1081" y="738"/>
                    </a:lnTo>
                    <a:lnTo>
                      <a:pt x="1082" y="742"/>
                    </a:lnTo>
                    <a:lnTo>
                      <a:pt x="1083" y="744"/>
                    </a:lnTo>
                    <a:lnTo>
                      <a:pt x="1087" y="747"/>
                    </a:lnTo>
                    <a:lnTo>
                      <a:pt x="1089" y="748"/>
                    </a:lnTo>
                    <a:lnTo>
                      <a:pt x="1092" y="748"/>
                    </a:lnTo>
                    <a:lnTo>
                      <a:pt x="1092" y="756"/>
                    </a:lnTo>
                    <a:lnTo>
                      <a:pt x="1093" y="756"/>
                    </a:lnTo>
                    <a:lnTo>
                      <a:pt x="1093" y="757"/>
                    </a:lnTo>
                    <a:lnTo>
                      <a:pt x="1094" y="758"/>
                    </a:lnTo>
                    <a:lnTo>
                      <a:pt x="1096" y="761"/>
                    </a:lnTo>
                    <a:lnTo>
                      <a:pt x="1096" y="763"/>
                    </a:lnTo>
                    <a:lnTo>
                      <a:pt x="1097" y="766"/>
                    </a:lnTo>
                    <a:lnTo>
                      <a:pt x="1102" y="773"/>
                    </a:lnTo>
                    <a:lnTo>
                      <a:pt x="1106" y="781"/>
                    </a:lnTo>
                    <a:lnTo>
                      <a:pt x="1108" y="790"/>
                    </a:lnTo>
                    <a:lnTo>
                      <a:pt x="1109" y="801"/>
                    </a:lnTo>
                    <a:lnTo>
                      <a:pt x="1108" y="810"/>
                    </a:lnTo>
                    <a:lnTo>
                      <a:pt x="1104" y="817"/>
                    </a:lnTo>
                    <a:lnTo>
                      <a:pt x="1103" y="825"/>
                    </a:lnTo>
                    <a:lnTo>
                      <a:pt x="1098" y="829"/>
                    </a:lnTo>
                    <a:lnTo>
                      <a:pt x="1092" y="835"/>
                    </a:lnTo>
                    <a:lnTo>
                      <a:pt x="1087" y="842"/>
                    </a:lnTo>
                    <a:lnTo>
                      <a:pt x="1083" y="848"/>
                    </a:lnTo>
                    <a:lnTo>
                      <a:pt x="1081" y="854"/>
                    </a:lnTo>
                    <a:lnTo>
                      <a:pt x="1077" y="861"/>
                    </a:lnTo>
                    <a:lnTo>
                      <a:pt x="1073" y="868"/>
                    </a:lnTo>
                    <a:lnTo>
                      <a:pt x="1067" y="870"/>
                    </a:lnTo>
                    <a:lnTo>
                      <a:pt x="1064" y="875"/>
                    </a:lnTo>
                    <a:lnTo>
                      <a:pt x="1063" y="876"/>
                    </a:lnTo>
                    <a:lnTo>
                      <a:pt x="1060" y="878"/>
                    </a:lnTo>
                    <a:lnTo>
                      <a:pt x="1054" y="881"/>
                    </a:lnTo>
                    <a:lnTo>
                      <a:pt x="1049" y="886"/>
                    </a:lnTo>
                    <a:lnTo>
                      <a:pt x="1043" y="892"/>
                    </a:lnTo>
                    <a:lnTo>
                      <a:pt x="1037" y="895"/>
                    </a:lnTo>
                    <a:lnTo>
                      <a:pt x="1027" y="897"/>
                    </a:lnTo>
                    <a:lnTo>
                      <a:pt x="1024" y="897"/>
                    </a:lnTo>
                    <a:lnTo>
                      <a:pt x="1022" y="895"/>
                    </a:lnTo>
                    <a:lnTo>
                      <a:pt x="1019" y="893"/>
                    </a:lnTo>
                    <a:lnTo>
                      <a:pt x="1015" y="893"/>
                    </a:lnTo>
                    <a:lnTo>
                      <a:pt x="1015" y="895"/>
                    </a:lnTo>
                    <a:lnTo>
                      <a:pt x="1013" y="898"/>
                    </a:lnTo>
                    <a:lnTo>
                      <a:pt x="1012" y="900"/>
                    </a:lnTo>
                    <a:lnTo>
                      <a:pt x="1005" y="904"/>
                    </a:lnTo>
                    <a:lnTo>
                      <a:pt x="999" y="905"/>
                    </a:lnTo>
                    <a:lnTo>
                      <a:pt x="991" y="908"/>
                    </a:lnTo>
                    <a:lnTo>
                      <a:pt x="989" y="909"/>
                    </a:lnTo>
                    <a:lnTo>
                      <a:pt x="985" y="909"/>
                    </a:lnTo>
                    <a:lnTo>
                      <a:pt x="981" y="910"/>
                    </a:lnTo>
                    <a:lnTo>
                      <a:pt x="976" y="913"/>
                    </a:lnTo>
                    <a:lnTo>
                      <a:pt x="975" y="915"/>
                    </a:lnTo>
                    <a:lnTo>
                      <a:pt x="975" y="919"/>
                    </a:lnTo>
                    <a:lnTo>
                      <a:pt x="974" y="920"/>
                    </a:lnTo>
                    <a:lnTo>
                      <a:pt x="974" y="922"/>
                    </a:lnTo>
                    <a:lnTo>
                      <a:pt x="971" y="922"/>
                    </a:lnTo>
                    <a:lnTo>
                      <a:pt x="969" y="919"/>
                    </a:lnTo>
                    <a:lnTo>
                      <a:pt x="969" y="912"/>
                    </a:lnTo>
                    <a:lnTo>
                      <a:pt x="961" y="909"/>
                    </a:lnTo>
                    <a:lnTo>
                      <a:pt x="958" y="909"/>
                    </a:lnTo>
                    <a:lnTo>
                      <a:pt x="950" y="907"/>
                    </a:lnTo>
                    <a:lnTo>
                      <a:pt x="944" y="913"/>
                    </a:lnTo>
                    <a:lnTo>
                      <a:pt x="936" y="919"/>
                    </a:lnTo>
                    <a:lnTo>
                      <a:pt x="929" y="924"/>
                    </a:lnTo>
                    <a:lnTo>
                      <a:pt x="924" y="932"/>
                    </a:lnTo>
                    <a:lnTo>
                      <a:pt x="921" y="941"/>
                    </a:lnTo>
                    <a:lnTo>
                      <a:pt x="921" y="942"/>
                    </a:lnTo>
                    <a:lnTo>
                      <a:pt x="925" y="946"/>
                    </a:lnTo>
                    <a:lnTo>
                      <a:pt x="934" y="956"/>
                    </a:lnTo>
                    <a:lnTo>
                      <a:pt x="940" y="964"/>
                    </a:lnTo>
                    <a:lnTo>
                      <a:pt x="949" y="972"/>
                    </a:lnTo>
                    <a:lnTo>
                      <a:pt x="958" y="982"/>
                    </a:lnTo>
                    <a:lnTo>
                      <a:pt x="963" y="996"/>
                    </a:lnTo>
                    <a:lnTo>
                      <a:pt x="965" y="1011"/>
                    </a:lnTo>
                    <a:lnTo>
                      <a:pt x="964" y="1019"/>
                    </a:lnTo>
                    <a:lnTo>
                      <a:pt x="961" y="1025"/>
                    </a:lnTo>
                    <a:lnTo>
                      <a:pt x="960" y="1031"/>
                    </a:lnTo>
                    <a:lnTo>
                      <a:pt x="950" y="1035"/>
                    </a:lnTo>
                    <a:lnTo>
                      <a:pt x="944" y="1039"/>
                    </a:lnTo>
                    <a:lnTo>
                      <a:pt x="935" y="1044"/>
                    </a:lnTo>
                    <a:lnTo>
                      <a:pt x="934" y="1045"/>
                    </a:lnTo>
                    <a:lnTo>
                      <a:pt x="933" y="1047"/>
                    </a:lnTo>
                    <a:lnTo>
                      <a:pt x="931" y="1049"/>
                    </a:lnTo>
                    <a:lnTo>
                      <a:pt x="930" y="1051"/>
                    </a:lnTo>
                    <a:lnTo>
                      <a:pt x="929" y="1053"/>
                    </a:lnTo>
                    <a:lnTo>
                      <a:pt x="925" y="1053"/>
                    </a:lnTo>
                    <a:lnTo>
                      <a:pt x="925" y="1056"/>
                    </a:lnTo>
                    <a:lnTo>
                      <a:pt x="922" y="1058"/>
                    </a:lnTo>
                    <a:lnTo>
                      <a:pt x="921" y="1060"/>
                    </a:lnTo>
                    <a:lnTo>
                      <a:pt x="917" y="1064"/>
                    </a:lnTo>
                    <a:lnTo>
                      <a:pt x="916" y="1064"/>
                    </a:lnTo>
                    <a:lnTo>
                      <a:pt x="914" y="1061"/>
                    </a:lnTo>
                    <a:lnTo>
                      <a:pt x="912" y="1059"/>
                    </a:lnTo>
                    <a:lnTo>
                      <a:pt x="912" y="1051"/>
                    </a:lnTo>
                    <a:lnTo>
                      <a:pt x="914" y="1050"/>
                    </a:lnTo>
                    <a:lnTo>
                      <a:pt x="912" y="1047"/>
                    </a:lnTo>
                    <a:lnTo>
                      <a:pt x="911" y="1044"/>
                    </a:lnTo>
                    <a:lnTo>
                      <a:pt x="905" y="1044"/>
                    </a:lnTo>
                    <a:lnTo>
                      <a:pt x="900" y="1041"/>
                    </a:lnTo>
                    <a:lnTo>
                      <a:pt x="897" y="1039"/>
                    </a:lnTo>
                    <a:lnTo>
                      <a:pt x="897" y="1036"/>
                    </a:lnTo>
                    <a:lnTo>
                      <a:pt x="895" y="1036"/>
                    </a:lnTo>
                    <a:lnTo>
                      <a:pt x="892" y="1035"/>
                    </a:lnTo>
                    <a:lnTo>
                      <a:pt x="891" y="1034"/>
                    </a:lnTo>
                    <a:lnTo>
                      <a:pt x="891" y="1032"/>
                    </a:lnTo>
                    <a:lnTo>
                      <a:pt x="890" y="1031"/>
                    </a:lnTo>
                    <a:lnTo>
                      <a:pt x="890" y="1029"/>
                    </a:lnTo>
                    <a:lnTo>
                      <a:pt x="889" y="1027"/>
                    </a:lnTo>
                    <a:lnTo>
                      <a:pt x="887" y="1025"/>
                    </a:lnTo>
                    <a:lnTo>
                      <a:pt x="884" y="1022"/>
                    </a:lnTo>
                    <a:lnTo>
                      <a:pt x="881" y="1020"/>
                    </a:lnTo>
                    <a:lnTo>
                      <a:pt x="870" y="1016"/>
                    </a:lnTo>
                    <a:lnTo>
                      <a:pt x="869" y="1015"/>
                    </a:lnTo>
                    <a:lnTo>
                      <a:pt x="869" y="1014"/>
                    </a:lnTo>
                    <a:lnTo>
                      <a:pt x="867" y="1012"/>
                    </a:lnTo>
                    <a:lnTo>
                      <a:pt x="867" y="1011"/>
                    </a:lnTo>
                    <a:lnTo>
                      <a:pt x="866" y="1009"/>
                    </a:lnTo>
                    <a:lnTo>
                      <a:pt x="864" y="1007"/>
                    </a:lnTo>
                    <a:lnTo>
                      <a:pt x="860" y="1006"/>
                    </a:lnTo>
                    <a:lnTo>
                      <a:pt x="856" y="1006"/>
                    </a:lnTo>
                    <a:lnTo>
                      <a:pt x="855" y="1007"/>
                    </a:lnTo>
                    <a:lnTo>
                      <a:pt x="855" y="1014"/>
                    </a:lnTo>
                    <a:lnTo>
                      <a:pt x="856" y="1015"/>
                    </a:lnTo>
                    <a:lnTo>
                      <a:pt x="856" y="1019"/>
                    </a:lnTo>
                    <a:lnTo>
                      <a:pt x="855" y="1026"/>
                    </a:lnTo>
                    <a:lnTo>
                      <a:pt x="851" y="1032"/>
                    </a:lnTo>
                    <a:lnTo>
                      <a:pt x="846" y="1037"/>
                    </a:lnTo>
                    <a:lnTo>
                      <a:pt x="845" y="1045"/>
                    </a:lnTo>
                    <a:lnTo>
                      <a:pt x="845" y="1049"/>
                    </a:lnTo>
                    <a:lnTo>
                      <a:pt x="846" y="1051"/>
                    </a:lnTo>
                    <a:lnTo>
                      <a:pt x="851" y="1054"/>
                    </a:lnTo>
                    <a:lnTo>
                      <a:pt x="852" y="1055"/>
                    </a:lnTo>
                    <a:lnTo>
                      <a:pt x="855" y="1056"/>
                    </a:lnTo>
                    <a:lnTo>
                      <a:pt x="858" y="1060"/>
                    </a:lnTo>
                    <a:lnTo>
                      <a:pt x="858" y="1064"/>
                    </a:lnTo>
                    <a:lnTo>
                      <a:pt x="857" y="1064"/>
                    </a:lnTo>
                    <a:lnTo>
                      <a:pt x="861" y="1075"/>
                    </a:lnTo>
                    <a:lnTo>
                      <a:pt x="862" y="1078"/>
                    </a:lnTo>
                    <a:lnTo>
                      <a:pt x="869" y="1083"/>
                    </a:lnTo>
                    <a:lnTo>
                      <a:pt x="876" y="1086"/>
                    </a:lnTo>
                    <a:lnTo>
                      <a:pt x="884" y="1092"/>
                    </a:lnTo>
                    <a:lnTo>
                      <a:pt x="891" y="1095"/>
                    </a:lnTo>
                    <a:lnTo>
                      <a:pt x="896" y="1103"/>
                    </a:lnTo>
                    <a:lnTo>
                      <a:pt x="897" y="1112"/>
                    </a:lnTo>
                    <a:lnTo>
                      <a:pt x="897" y="1115"/>
                    </a:lnTo>
                    <a:lnTo>
                      <a:pt x="896" y="1117"/>
                    </a:lnTo>
                    <a:lnTo>
                      <a:pt x="896" y="1123"/>
                    </a:lnTo>
                    <a:lnTo>
                      <a:pt x="897" y="1125"/>
                    </a:lnTo>
                    <a:lnTo>
                      <a:pt x="901" y="1129"/>
                    </a:lnTo>
                    <a:lnTo>
                      <a:pt x="904" y="1134"/>
                    </a:lnTo>
                    <a:lnTo>
                      <a:pt x="905" y="1138"/>
                    </a:lnTo>
                    <a:lnTo>
                      <a:pt x="905" y="1141"/>
                    </a:lnTo>
                    <a:lnTo>
                      <a:pt x="906" y="1142"/>
                    </a:lnTo>
                    <a:lnTo>
                      <a:pt x="907" y="1146"/>
                    </a:lnTo>
                    <a:lnTo>
                      <a:pt x="902" y="1146"/>
                    </a:lnTo>
                    <a:lnTo>
                      <a:pt x="901" y="1147"/>
                    </a:lnTo>
                    <a:lnTo>
                      <a:pt x="900" y="1147"/>
                    </a:lnTo>
                    <a:lnTo>
                      <a:pt x="899" y="1148"/>
                    </a:lnTo>
                    <a:lnTo>
                      <a:pt x="897" y="1148"/>
                    </a:lnTo>
                    <a:lnTo>
                      <a:pt x="894" y="1144"/>
                    </a:lnTo>
                    <a:lnTo>
                      <a:pt x="892" y="1144"/>
                    </a:lnTo>
                    <a:lnTo>
                      <a:pt x="880" y="1137"/>
                    </a:lnTo>
                    <a:lnTo>
                      <a:pt x="871" y="1127"/>
                    </a:lnTo>
                    <a:lnTo>
                      <a:pt x="864" y="1114"/>
                    </a:lnTo>
                    <a:lnTo>
                      <a:pt x="860" y="1099"/>
                    </a:lnTo>
                    <a:lnTo>
                      <a:pt x="855" y="1084"/>
                    </a:lnTo>
                    <a:lnTo>
                      <a:pt x="852" y="1079"/>
                    </a:lnTo>
                    <a:lnTo>
                      <a:pt x="850" y="1073"/>
                    </a:lnTo>
                    <a:lnTo>
                      <a:pt x="846" y="1066"/>
                    </a:lnTo>
                    <a:lnTo>
                      <a:pt x="842" y="1064"/>
                    </a:lnTo>
                    <a:lnTo>
                      <a:pt x="840" y="1064"/>
                    </a:lnTo>
                    <a:lnTo>
                      <a:pt x="840" y="1065"/>
                    </a:lnTo>
                    <a:lnTo>
                      <a:pt x="838" y="1065"/>
                    </a:lnTo>
                    <a:lnTo>
                      <a:pt x="837" y="1064"/>
                    </a:lnTo>
                    <a:lnTo>
                      <a:pt x="837" y="1061"/>
                    </a:lnTo>
                    <a:lnTo>
                      <a:pt x="840" y="1046"/>
                    </a:lnTo>
                    <a:lnTo>
                      <a:pt x="841" y="1046"/>
                    </a:lnTo>
                    <a:lnTo>
                      <a:pt x="840" y="1045"/>
                    </a:lnTo>
                    <a:lnTo>
                      <a:pt x="840" y="1040"/>
                    </a:lnTo>
                    <a:lnTo>
                      <a:pt x="841" y="1036"/>
                    </a:lnTo>
                    <a:lnTo>
                      <a:pt x="841" y="1031"/>
                    </a:lnTo>
                    <a:lnTo>
                      <a:pt x="840" y="1019"/>
                    </a:lnTo>
                    <a:lnTo>
                      <a:pt x="832" y="998"/>
                    </a:lnTo>
                    <a:lnTo>
                      <a:pt x="831" y="988"/>
                    </a:lnTo>
                    <a:lnTo>
                      <a:pt x="830" y="988"/>
                    </a:lnTo>
                    <a:lnTo>
                      <a:pt x="828" y="987"/>
                    </a:lnTo>
                    <a:lnTo>
                      <a:pt x="828" y="985"/>
                    </a:lnTo>
                    <a:lnTo>
                      <a:pt x="830" y="982"/>
                    </a:lnTo>
                    <a:lnTo>
                      <a:pt x="830" y="973"/>
                    </a:lnTo>
                    <a:lnTo>
                      <a:pt x="828" y="971"/>
                    </a:lnTo>
                    <a:lnTo>
                      <a:pt x="827" y="970"/>
                    </a:lnTo>
                    <a:lnTo>
                      <a:pt x="826" y="970"/>
                    </a:lnTo>
                    <a:lnTo>
                      <a:pt x="823" y="968"/>
                    </a:lnTo>
                    <a:lnTo>
                      <a:pt x="822" y="967"/>
                    </a:lnTo>
                    <a:lnTo>
                      <a:pt x="822" y="966"/>
                    </a:lnTo>
                    <a:lnTo>
                      <a:pt x="821" y="963"/>
                    </a:lnTo>
                    <a:lnTo>
                      <a:pt x="820" y="962"/>
                    </a:lnTo>
                    <a:lnTo>
                      <a:pt x="815" y="968"/>
                    </a:lnTo>
                    <a:lnTo>
                      <a:pt x="811" y="975"/>
                    </a:lnTo>
                    <a:lnTo>
                      <a:pt x="806" y="980"/>
                    </a:lnTo>
                    <a:lnTo>
                      <a:pt x="798" y="981"/>
                    </a:lnTo>
                    <a:lnTo>
                      <a:pt x="796" y="981"/>
                    </a:lnTo>
                    <a:lnTo>
                      <a:pt x="793" y="980"/>
                    </a:lnTo>
                    <a:lnTo>
                      <a:pt x="793" y="978"/>
                    </a:lnTo>
                    <a:lnTo>
                      <a:pt x="792" y="976"/>
                    </a:lnTo>
                    <a:lnTo>
                      <a:pt x="792" y="967"/>
                    </a:lnTo>
                    <a:lnTo>
                      <a:pt x="793" y="964"/>
                    </a:lnTo>
                    <a:lnTo>
                      <a:pt x="793" y="957"/>
                    </a:lnTo>
                    <a:lnTo>
                      <a:pt x="792" y="956"/>
                    </a:lnTo>
                    <a:lnTo>
                      <a:pt x="792" y="954"/>
                    </a:lnTo>
                    <a:lnTo>
                      <a:pt x="791" y="953"/>
                    </a:lnTo>
                    <a:lnTo>
                      <a:pt x="786" y="942"/>
                    </a:lnTo>
                    <a:lnTo>
                      <a:pt x="779" y="932"/>
                    </a:lnTo>
                    <a:lnTo>
                      <a:pt x="776" y="928"/>
                    </a:lnTo>
                    <a:lnTo>
                      <a:pt x="772" y="925"/>
                    </a:lnTo>
                    <a:lnTo>
                      <a:pt x="768" y="922"/>
                    </a:lnTo>
                    <a:lnTo>
                      <a:pt x="766" y="918"/>
                    </a:lnTo>
                    <a:lnTo>
                      <a:pt x="763" y="910"/>
                    </a:lnTo>
                    <a:lnTo>
                      <a:pt x="763" y="905"/>
                    </a:lnTo>
                    <a:lnTo>
                      <a:pt x="762" y="902"/>
                    </a:lnTo>
                    <a:lnTo>
                      <a:pt x="761" y="899"/>
                    </a:lnTo>
                    <a:lnTo>
                      <a:pt x="758" y="897"/>
                    </a:lnTo>
                    <a:lnTo>
                      <a:pt x="747" y="893"/>
                    </a:lnTo>
                    <a:lnTo>
                      <a:pt x="744" y="900"/>
                    </a:lnTo>
                    <a:lnTo>
                      <a:pt x="741" y="905"/>
                    </a:lnTo>
                    <a:lnTo>
                      <a:pt x="733" y="908"/>
                    </a:lnTo>
                    <a:lnTo>
                      <a:pt x="723" y="908"/>
                    </a:lnTo>
                    <a:lnTo>
                      <a:pt x="720" y="907"/>
                    </a:lnTo>
                    <a:lnTo>
                      <a:pt x="718" y="904"/>
                    </a:lnTo>
                    <a:lnTo>
                      <a:pt x="715" y="903"/>
                    </a:lnTo>
                    <a:lnTo>
                      <a:pt x="714" y="905"/>
                    </a:lnTo>
                    <a:lnTo>
                      <a:pt x="712" y="908"/>
                    </a:lnTo>
                    <a:lnTo>
                      <a:pt x="704" y="912"/>
                    </a:lnTo>
                    <a:lnTo>
                      <a:pt x="703" y="913"/>
                    </a:lnTo>
                    <a:lnTo>
                      <a:pt x="702" y="918"/>
                    </a:lnTo>
                    <a:lnTo>
                      <a:pt x="702" y="922"/>
                    </a:lnTo>
                    <a:lnTo>
                      <a:pt x="700" y="924"/>
                    </a:lnTo>
                    <a:lnTo>
                      <a:pt x="698" y="927"/>
                    </a:lnTo>
                    <a:lnTo>
                      <a:pt x="689" y="933"/>
                    </a:lnTo>
                    <a:lnTo>
                      <a:pt x="680" y="938"/>
                    </a:lnTo>
                    <a:lnTo>
                      <a:pt x="673" y="943"/>
                    </a:lnTo>
                    <a:lnTo>
                      <a:pt x="649" y="967"/>
                    </a:lnTo>
                    <a:lnTo>
                      <a:pt x="648" y="970"/>
                    </a:lnTo>
                    <a:lnTo>
                      <a:pt x="645" y="972"/>
                    </a:lnTo>
                    <a:lnTo>
                      <a:pt x="643" y="973"/>
                    </a:lnTo>
                    <a:lnTo>
                      <a:pt x="640" y="976"/>
                    </a:lnTo>
                    <a:lnTo>
                      <a:pt x="639" y="976"/>
                    </a:lnTo>
                    <a:lnTo>
                      <a:pt x="635" y="977"/>
                    </a:lnTo>
                    <a:lnTo>
                      <a:pt x="633" y="978"/>
                    </a:lnTo>
                    <a:lnTo>
                      <a:pt x="629" y="980"/>
                    </a:lnTo>
                    <a:lnTo>
                      <a:pt x="626" y="981"/>
                    </a:lnTo>
                    <a:lnTo>
                      <a:pt x="623" y="985"/>
                    </a:lnTo>
                    <a:lnTo>
                      <a:pt x="623" y="993"/>
                    </a:lnTo>
                    <a:lnTo>
                      <a:pt x="624" y="997"/>
                    </a:lnTo>
                    <a:lnTo>
                      <a:pt x="625" y="1002"/>
                    </a:lnTo>
                    <a:lnTo>
                      <a:pt x="625" y="1006"/>
                    </a:lnTo>
                    <a:lnTo>
                      <a:pt x="624" y="1020"/>
                    </a:lnTo>
                    <a:lnTo>
                      <a:pt x="621" y="1031"/>
                    </a:lnTo>
                    <a:lnTo>
                      <a:pt x="623" y="1041"/>
                    </a:lnTo>
                    <a:lnTo>
                      <a:pt x="621" y="1042"/>
                    </a:lnTo>
                    <a:lnTo>
                      <a:pt x="621" y="1044"/>
                    </a:lnTo>
                    <a:lnTo>
                      <a:pt x="616" y="1044"/>
                    </a:lnTo>
                    <a:lnTo>
                      <a:pt x="614" y="1046"/>
                    </a:lnTo>
                    <a:lnTo>
                      <a:pt x="613" y="1049"/>
                    </a:lnTo>
                    <a:lnTo>
                      <a:pt x="611" y="1053"/>
                    </a:lnTo>
                    <a:lnTo>
                      <a:pt x="611" y="1055"/>
                    </a:lnTo>
                    <a:lnTo>
                      <a:pt x="609" y="1058"/>
                    </a:lnTo>
                    <a:lnTo>
                      <a:pt x="606" y="1059"/>
                    </a:lnTo>
                    <a:lnTo>
                      <a:pt x="605" y="1059"/>
                    </a:lnTo>
                    <a:lnTo>
                      <a:pt x="601" y="1063"/>
                    </a:lnTo>
                    <a:lnTo>
                      <a:pt x="599" y="1068"/>
                    </a:lnTo>
                    <a:lnTo>
                      <a:pt x="596" y="1070"/>
                    </a:lnTo>
                    <a:lnTo>
                      <a:pt x="591" y="1070"/>
                    </a:lnTo>
                    <a:lnTo>
                      <a:pt x="590" y="1068"/>
                    </a:lnTo>
                    <a:lnTo>
                      <a:pt x="590" y="1066"/>
                    </a:lnTo>
                    <a:lnTo>
                      <a:pt x="589" y="1066"/>
                    </a:lnTo>
                    <a:lnTo>
                      <a:pt x="586" y="1064"/>
                    </a:lnTo>
                    <a:lnTo>
                      <a:pt x="586" y="1063"/>
                    </a:lnTo>
                    <a:lnTo>
                      <a:pt x="581" y="1049"/>
                    </a:lnTo>
                    <a:lnTo>
                      <a:pt x="576" y="1036"/>
                    </a:lnTo>
                    <a:lnTo>
                      <a:pt x="569" y="1025"/>
                    </a:lnTo>
                    <a:lnTo>
                      <a:pt x="566" y="1022"/>
                    </a:lnTo>
                    <a:lnTo>
                      <a:pt x="565" y="1017"/>
                    </a:lnTo>
                    <a:lnTo>
                      <a:pt x="565" y="1014"/>
                    </a:lnTo>
                    <a:lnTo>
                      <a:pt x="562" y="1006"/>
                    </a:lnTo>
                    <a:lnTo>
                      <a:pt x="560" y="1002"/>
                    </a:lnTo>
                    <a:lnTo>
                      <a:pt x="559" y="1000"/>
                    </a:lnTo>
                    <a:lnTo>
                      <a:pt x="559" y="997"/>
                    </a:lnTo>
                    <a:lnTo>
                      <a:pt x="557" y="993"/>
                    </a:lnTo>
                    <a:lnTo>
                      <a:pt x="554" y="985"/>
                    </a:lnTo>
                    <a:lnTo>
                      <a:pt x="549" y="975"/>
                    </a:lnTo>
                    <a:lnTo>
                      <a:pt x="545" y="964"/>
                    </a:lnTo>
                    <a:lnTo>
                      <a:pt x="541" y="952"/>
                    </a:lnTo>
                    <a:lnTo>
                      <a:pt x="539" y="941"/>
                    </a:lnTo>
                    <a:lnTo>
                      <a:pt x="539" y="939"/>
                    </a:lnTo>
                    <a:lnTo>
                      <a:pt x="537" y="937"/>
                    </a:lnTo>
                    <a:lnTo>
                      <a:pt x="537" y="936"/>
                    </a:lnTo>
                    <a:lnTo>
                      <a:pt x="539" y="932"/>
                    </a:lnTo>
                    <a:lnTo>
                      <a:pt x="539" y="929"/>
                    </a:lnTo>
                    <a:lnTo>
                      <a:pt x="540" y="927"/>
                    </a:lnTo>
                    <a:lnTo>
                      <a:pt x="540" y="919"/>
                    </a:lnTo>
                    <a:lnTo>
                      <a:pt x="539" y="914"/>
                    </a:lnTo>
                    <a:lnTo>
                      <a:pt x="536" y="910"/>
                    </a:lnTo>
                    <a:lnTo>
                      <a:pt x="536" y="905"/>
                    </a:lnTo>
                    <a:lnTo>
                      <a:pt x="539" y="903"/>
                    </a:lnTo>
                    <a:lnTo>
                      <a:pt x="539" y="902"/>
                    </a:lnTo>
                    <a:lnTo>
                      <a:pt x="535" y="902"/>
                    </a:lnTo>
                    <a:lnTo>
                      <a:pt x="532" y="907"/>
                    </a:lnTo>
                    <a:lnTo>
                      <a:pt x="531" y="910"/>
                    </a:lnTo>
                    <a:lnTo>
                      <a:pt x="529" y="913"/>
                    </a:lnTo>
                    <a:lnTo>
                      <a:pt x="527" y="915"/>
                    </a:lnTo>
                    <a:lnTo>
                      <a:pt x="522" y="920"/>
                    </a:lnTo>
                    <a:lnTo>
                      <a:pt x="518" y="920"/>
                    </a:lnTo>
                    <a:lnTo>
                      <a:pt x="511" y="918"/>
                    </a:lnTo>
                    <a:lnTo>
                      <a:pt x="505" y="913"/>
                    </a:lnTo>
                    <a:lnTo>
                      <a:pt x="500" y="907"/>
                    </a:lnTo>
                    <a:lnTo>
                      <a:pt x="495" y="902"/>
                    </a:lnTo>
                    <a:lnTo>
                      <a:pt x="497" y="900"/>
                    </a:lnTo>
                    <a:lnTo>
                      <a:pt x="505" y="900"/>
                    </a:lnTo>
                    <a:lnTo>
                      <a:pt x="507" y="899"/>
                    </a:lnTo>
                    <a:lnTo>
                      <a:pt x="508" y="898"/>
                    </a:lnTo>
                    <a:lnTo>
                      <a:pt x="510" y="895"/>
                    </a:lnTo>
                    <a:lnTo>
                      <a:pt x="511" y="894"/>
                    </a:lnTo>
                    <a:lnTo>
                      <a:pt x="507" y="893"/>
                    </a:lnTo>
                    <a:lnTo>
                      <a:pt x="501" y="893"/>
                    </a:lnTo>
                    <a:lnTo>
                      <a:pt x="492" y="890"/>
                    </a:lnTo>
                    <a:lnTo>
                      <a:pt x="483" y="885"/>
                    </a:lnTo>
                    <a:lnTo>
                      <a:pt x="477" y="879"/>
                    </a:lnTo>
                    <a:lnTo>
                      <a:pt x="476" y="876"/>
                    </a:lnTo>
                    <a:lnTo>
                      <a:pt x="473" y="873"/>
                    </a:lnTo>
                    <a:lnTo>
                      <a:pt x="471" y="865"/>
                    </a:lnTo>
                    <a:lnTo>
                      <a:pt x="470" y="864"/>
                    </a:lnTo>
                    <a:lnTo>
                      <a:pt x="467" y="863"/>
                    </a:lnTo>
                    <a:lnTo>
                      <a:pt x="451" y="863"/>
                    </a:lnTo>
                    <a:lnTo>
                      <a:pt x="449" y="864"/>
                    </a:lnTo>
                    <a:lnTo>
                      <a:pt x="447" y="865"/>
                    </a:lnTo>
                    <a:lnTo>
                      <a:pt x="444" y="865"/>
                    </a:lnTo>
                    <a:lnTo>
                      <a:pt x="433" y="863"/>
                    </a:lnTo>
                    <a:lnTo>
                      <a:pt x="431" y="865"/>
                    </a:lnTo>
                    <a:lnTo>
                      <a:pt x="414" y="865"/>
                    </a:lnTo>
                    <a:lnTo>
                      <a:pt x="403" y="864"/>
                    </a:lnTo>
                    <a:lnTo>
                      <a:pt x="389" y="863"/>
                    </a:lnTo>
                    <a:lnTo>
                      <a:pt x="377" y="861"/>
                    </a:lnTo>
                    <a:lnTo>
                      <a:pt x="375" y="861"/>
                    </a:lnTo>
                    <a:lnTo>
                      <a:pt x="373" y="860"/>
                    </a:lnTo>
                    <a:lnTo>
                      <a:pt x="370" y="860"/>
                    </a:lnTo>
                    <a:lnTo>
                      <a:pt x="368" y="859"/>
                    </a:lnTo>
                    <a:lnTo>
                      <a:pt x="365" y="859"/>
                    </a:lnTo>
                    <a:lnTo>
                      <a:pt x="364" y="858"/>
                    </a:lnTo>
                    <a:lnTo>
                      <a:pt x="363" y="858"/>
                    </a:lnTo>
                    <a:lnTo>
                      <a:pt x="362" y="856"/>
                    </a:lnTo>
                    <a:lnTo>
                      <a:pt x="359" y="851"/>
                    </a:lnTo>
                    <a:lnTo>
                      <a:pt x="359" y="848"/>
                    </a:lnTo>
                    <a:lnTo>
                      <a:pt x="353" y="841"/>
                    </a:lnTo>
                    <a:lnTo>
                      <a:pt x="348" y="841"/>
                    </a:lnTo>
                    <a:lnTo>
                      <a:pt x="345" y="842"/>
                    </a:lnTo>
                    <a:lnTo>
                      <a:pt x="344" y="844"/>
                    </a:lnTo>
                    <a:lnTo>
                      <a:pt x="343" y="846"/>
                    </a:lnTo>
                    <a:lnTo>
                      <a:pt x="342" y="848"/>
                    </a:lnTo>
                    <a:lnTo>
                      <a:pt x="322" y="848"/>
                    </a:lnTo>
                    <a:lnTo>
                      <a:pt x="314" y="842"/>
                    </a:lnTo>
                    <a:lnTo>
                      <a:pt x="308" y="836"/>
                    </a:lnTo>
                    <a:lnTo>
                      <a:pt x="304" y="834"/>
                    </a:lnTo>
                    <a:lnTo>
                      <a:pt x="301" y="832"/>
                    </a:lnTo>
                    <a:lnTo>
                      <a:pt x="298" y="832"/>
                    </a:lnTo>
                    <a:lnTo>
                      <a:pt x="295" y="831"/>
                    </a:lnTo>
                    <a:lnTo>
                      <a:pt x="291" y="829"/>
                    </a:lnTo>
                    <a:lnTo>
                      <a:pt x="290" y="827"/>
                    </a:lnTo>
                    <a:lnTo>
                      <a:pt x="290" y="822"/>
                    </a:lnTo>
                    <a:lnTo>
                      <a:pt x="280" y="807"/>
                    </a:lnTo>
                    <a:lnTo>
                      <a:pt x="273" y="802"/>
                    </a:lnTo>
                    <a:lnTo>
                      <a:pt x="265" y="800"/>
                    </a:lnTo>
                    <a:lnTo>
                      <a:pt x="263" y="800"/>
                    </a:lnTo>
                    <a:lnTo>
                      <a:pt x="260" y="802"/>
                    </a:lnTo>
                    <a:lnTo>
                      <a:pt x="256" y="810"/>
                    </a:lnTo>
                    <a:lnTo>
                      <a:pt x="256" y="819"/>
                    </a:lnTo>
                    <a:lnTo>
                      <a:pt x="258" y="822"/>
                    </a:lnTo>
                    <a:lnTo>
                      <a:pt x="261" y="831"/>
                    </a:lnTo>
                    <a:lnTo>
                      <a:pt x="266" y="840"/>
                    </a:lnTo>
                    <a:lnTo>
                      <a:pt x="274" y="848"/>
                    </a:lnTo>
                    <a:lnTo>
                      <a:pt x="281" y="851"/>
                    </a:lnTo>
                    <a:lnTo>
                      <a:pt x="281" y="855"/>
                    </a:lnTo>
                    <a:lnTo>
                      <a:pt x="283" y="856"/>
                    </a:lnTo>
                    <a:lnTo>
                      <a:pt x="283" y="859"/>
                    </a:lnTo>
                    <a:lnTo>
                      <a:pt x="284" y="861"/>
                    </a:lnTo>
                    <a:lnTo>
                      <a:pt x="286" y="860"/>
                    </a:lnTo>
                    <a:lnTo>
                      <a:pt x="288" y="859"/>
                    </a:lnTo>
                    <a:lnTo>
                      <a:pt x="289" y="856"/>
                    </a:lnTo>
                    <a:lnTo>
                      <a:pt x="291" y="854"/>
                    </a:lnTo>
                    <a:lnTo>
                      <a:pt x="293" y="856"/>
                    </a:lnTo>
                    <a:lnTo>
                      <a:pt x="293" y="863"/>
                    </a:lnTo>
                    <a:lnTo>
                      <a:pt x="291" y="865"/>
                    </a:lnTo>
                    <a:lnTo>
                      <a:pt x="289" y="868"/>
                    </a:lnTo>
                    <a:lnTo>
                      <a:pt x="289" y="871"/>
                    </a:lnTo>
                    <a:lnTo>
                      <a:pt x="291" y="876"/>
                    </a:lnTo>
                    <a:lnTo>
                      <a:pt x="296" y="879"/>
                    </a:lnTo>
                    <a:lnTo>
                      <a:pt x="300" y="879"/>
                    </a:lnTo>
                    <a:lnTo>
                      <a:pt x="304" y="880"/>
                    </a:lnTo>
                    <a:lnTo>
                      <a:pt x="306" y="880"/>
                    </a:lnTo>
                    <a:lnTo>
                      <a:pt x="320" y="879"/>
                    </a:lnTo>
                    <a:lnTo>
                      <a:pt x="329" y="874"/>
                    </a:lnTo>
                    <a:lnTo>
                      <a:pt x="337" y="868"/>
                    </a:lnTo>
                    <a:lnTo>
                      <a:pt x="343" y="860"/>
                    </a:lnTo>
                    <a:lnTo>
                      <a:pt x="350" y="853"/>
                    </a:lnTo>
                    <a:lnTo>
                      <a:pt x="350" y="868"/>
                    </a:lnTo>
                    <a:lnTo>
                      <a:pt x="357" y="876"/>
                    </a:lnTo>
                    <a:lnTo>
                      <a:pt x="364" y="881"/>
                    </a:lnTo>
                    <a:lnTo>
                      <a:pt x="375" y="885"/>
                    </a:lnTo>
                    <a:lnTo>
                      <a:pt x="378" y="886"/>
                    </a:lnTo>
                    <a:lnTo>
                      <a:pt x="380" y="892"/>
                    </a:lnTo>
                    <a:lnTo>
                      <a:pt x="382" y="893"/>
                    </a:lnTo>
                    <a:lnTo>
                      <a:pt x="383" y="895"/>
                    </a:lnTo>
                    <a:lnTo>
                      <a:pt x="383" y="894"/>
                    </a:lnTo>
                    <a:lnTo>
                      <a:pt x="384" y="895"/>
                    </a:lnTo>
                    <a:lnTo>
                      <a:pt x="387" y="897"/>
                    </a:lnTo>
                    <a:lnTo>
                      <a:pt x="388" y="898"/>
                    </a:lnTo>
                    <a:lnTo>
                      <a:pt x="391" y="899"/>
                    </a:lnTo>
                    <a:lnTo>
                      <a:pt x="391" y="900"/>
                    </a:lnTo>
                    <a:lnTo>
                      <a:pt x="389" y="907"/>
                    </a:lnTo>
                    <a:lnTo>
                      <a:pt x="385" y="912"/>
                    </a:lnTo>
                    <a:lnTo>
                      <a:pt x="380" y="917"/>
                    </a:lnTo>
                    <a:lnTo>
                      <a:pt x="379" y="923"/>
                    </a:lnTo>
                    <a:lnTo>
                      <a:pt x="375" y="923"/>
                    </a:lnTo>
                    <a:lnTo>
                      <a:pt x="372" y="924"/>
                    </a:lnTo>
                    <a:lnTo>
                      <a:pt x="367" y="929"/>
                    </a:lnTo>
                    <a:lnTo>
                      <a:pt x="367" y="932"/>
                    </a:lnTo>
                    <a:lnTo>
                      <a:pt x="365" y="934"/>
                    </a:lnTo>
                    <a:lnTo>
                      <a:pt x="365" y="938"/>
                    </a:lnTo>
                    <a:lnTo>
                      <a:pt x="364" y="939"/>
                    </a:lnTo>
                    <a:lnTo>
                      <a:pt x="363" y="942"/>
                    </a:lnTo>
                    <a:lnTo>
                      <a:pt x="359" y="942"/>
                    </a:lnTo>
                    <a:lnTo>
                      <a:pt x="357" y="944"/>
                    </a:lnTo>
                    <a:lnTo>
                      <a:pt x="355" y="947"/>
                    </a:lnTo>
                    <a:lnTo>
                      <a:pt x="354" y="948"/>
                    </a:lnTo>
                    <a:lnTo>
                      <a:pt x="352" y="953"/>
                    </a:lnTo>
                    <a:lnTo>
                      <a:pt x="347" y="953"/>
                    </a:lnTo>
                    <a:lnTo>
                      <a:pt x="342" y="958"/>
                    </a:lnTo>
                    <a:lnTo>
                      <a:pt x="340" y="961"/>
                    </a:lnTo>
                    <a:lnTo>
                      <a:pt x="338" y="963"/>
                    </a:lnTo>
                    <a:lnTo>
                      <a:pt x="338" y="966"/>
                    </a:lnTo>
                    <a:lnTo>
                      <a:pt x="330" y="967"/>
                    </a:lnTo>
                    <a:lnTo>
                      <a:pt x="320" y="970"/>
                    </a:lnTo>
                    <a:lnTo>
                      <a:pt x="311" y="972"/>
                    </a:lnTo>
                    <a:lnTo>
                      <a:pt x="304" y="976"/>
                    </a:lnTo>
                    <a:lnTo>
                      <a:pt x="301" y="981"/>
                    </a:lnTo>
                    <a:lnTo>
                      <a:pt x="303" y="983"/>
                    </a:lnTo>
                    <a:lnTo>
                      <a:pt x="304" y="985"/>
                    </a:lnTo>
                    <a:lnTo>
                      <a:pt x="271" y="995"/>
                    </a:lnTo>
                    <a:lnTo>
                      <a:pt x="266" y="997"/>
                    </a:lnTo>
                    <a:lnTo>
                      <a:pt x="259" y="1002"/>
                    </a:lnTo>
                    <a:lnTo>
                      <a:pt x="251" y="1006"/>
                    </a:lnTo>
                    <a:lnTo>
                      <a:pt x="245" y="1010"/>
                    </a:lnTo>
                    <a:lnTo>
                      <a:pt x="232" y="1010"/>
                    </a:lnTo>
                    <a:lnTo>
                      <a:pt x="229" y="1012"/>
                    </a:lnTo>
                    <a:lnTo>
                      <a:pt x="226" y="1015"/>
                    </a:lnTo>
                    <a:lnTo>
                      <a:pt x="221" y="1017"/>
                    </a:lnTo>
                    <a:lnTo>
                      <a:pt x="216" y="1017"/>
                    </a:lnTo>
                    <a:lnTo>
                      <a:pt x="214" y="1019"/>
                    </a:lnTo>
                    <a:lnTo>
                      <a:pt x="212" y="1019"/>
                    </a:lnTo>
                    <a:lnTo>
                      <a:pt x="202" y="1014"/>
                    </a:lnTo>
                    <a:lnTo>
                      <a:pt x="201" y="1014"/>
                    </a:lnTo>
                    <a:lnTo>
                      <a:pt x="202" y="1012"/>
                    </a:lnTo>
                    <a:lnTo>
                      <a:pt x="202" y="1011"/>
                    </a:lnTo>
                    <a:lnTo>
                      <a:pt x="196" y="998"/>
                    </a:lnTo>
                    <a:lnTo>
                      <a:pt x="194" y="988"/>
                    </a:lnTo>
                    <a:lnTo>
                      <a:pt x="191" y="986"/>
                    </a:lnTo>
                    <a:lnTo>
                      <a:pt x="191" y="980"/>
                    </a:lnTo>
                    <a:lnTo>
                      <a:pt x="192" y="977"/>
                    </a:lnTo>
                    <a:lnTo>
                      <a:pt x="192" y="968"/>
                    </a:lnTo>
                    <a:lnTo>
                      <a:pt x="191" y="966"/>
                    </a:lnTo>
                    <a:lnTo>
                      <a:pt x="189" y="963"/>
                    </a:lnTo>
                    <a:lnTo>
                      <a:pt x="186" y="962"/>
                    </a:lnTo>
                    <a:lnTo>
                      <a:pt x="178" y="954"/>
                    </a:lnTo>
                    <a:lnTo>
                      <a:pt x="173" y="947"/>
                    </a:lnTo>
                    <a:lnTo>
                      <a:pt x="168" y="938"/>
                    </a:lnTo>
                    <a:lnTo>
                      <a:pt x="167" y="931"/>
                    </a:lnTo>
                    <a:lnTo>
                      <a:pt x="156" y="925"/>
                    </a:lnTo>
                    <a:lnTo>
                      <a:pt x="151" y="917"/>
                    </a:lnTo>
                    <a:lnTo>
                      <a:pt x="150" y="903"/>
                    </a:lnTo>
                    <a:lnTo>
                      <a:pt x="150" y="899"/>
                    </a:lnTo>
                    <a:lnTo>
                      <a:pt x="148" y="895"/>
                    </a:lnTo>
                    <a:lnTo>
                      <a:pt x="145" y="888"/>
                    </a:lnTo>
                    <a:lnTo>
                      <a:pt x="143" y="884"/>
                    </a:lnTo>
                    <a:lnTo>
                      <a:pt x="141" y="883"/>
                    </a:lnTo>
                    <a:lnTo>
                      <a:pt x="136" y="878"/>
                    </a:lnTo>
                    <a:lnTo>
                      <a:pt x="131" y="878"/>
                    </a:lnTo>
                    <a:lnTo>
                      <a:pt x="130" y="876"/>
                    </a:lnTo>
                    <a:lnTo>
                      <a:pt x="128" y="874"/>
                    </a:lnTo>
                    <a:lnTo>
                      <a:pt x="128" y="869"/>
                    </a:lnTo>
                    <a:lnTo>
                      <a:pt x="127" y="868"/>
                    </a:lnTo>
                    <a:lnTo>
                      <a:pt x="127" y="865"/>
                    </a:lnTo>
                    <a:lnTo>
                      <a:pt x="126" y="861"/>
                    </a:lnTo>
                    <a:lnTo>
                      <a:pt x="121" y="856"/>
                    </a:lnTo>
                    <a:lnTo>
                      <a:pt x="108" y="836"/>
                    </a:lnTo>
                    <a:lnTo>
                      <a:pt x="107" y="835"/>
                    </a:lnTo>
                    <a:lnTo>
                      <a:pt x="106" y="832"/>
                    </a:lnTo>
                    <a:lnTo>
                      <a:pt x="101" y="827"/>
                    </a:lnTo>
                    <a:lnTo>
                      <a:pt x="101" y="824"/>
                    </a:lnTo>
                    <a:lnTo>
                      <a:pt x="102" y="820"/>
                    </a:lnTo>
                    <a:lnTo>
                      <a:pt x="102" y="816"/>
                    </a:lnTo>
                    <a:lnTo>
                      <a:pt x="103" y="812"/>
                    </a:lnTo>
                    <a:lnTo>
                      <a:pt x="103" y="809"/>
                    </a:lnTo>
                    <a:lnTo>
                      <a:pt x="94" y="787"/>
                    </a:lnTo>
                    <a:lnTo>
                      <a:pt x="94" y="786"/>
                    </a:lnTo>
                    <a:lnTo>
                      <a:pt x="97" y="783"/>
                    </a:lnTo>
                    <a:lnTo>
                      <a:pt x="98" y="783"/>
                    </a:lnTo>
                    <a:lnTo>
                      <a:pt x="98" y="782"/>
                    </a:lnTo>
                    <a:lnTo>
                      <a:pt x="102" y="771"/>
                    </a:lnTo>
                    <a:lnTo>
                      <a:pt x="104" y="761"/>
                    </a:lnTo>
                    <a:lnTo>
                      <a:pt x="107" y="756"/>
                    </a:lnTo>
                    <a:lnTo>
                      <a:pt x="111" y="751"/>
                    </a:lnTo>
                    <a:lnTo>
                      <a:pt x="114" y="747"/>
                    </a:lnTo>
                    <a:lnTo>
                      <a:pt x="116" y="741"/>
                    </a:lnTo>
                    <a:lnTo>
                      <a:pt x="116" y="736"/>
                    </a:lnTo>
                    <a:lnTo>
                      <a:pt x="114" y="732"/>
                    </a:lnTo>
                    <a:lnTo>
                      <a:pt x="113" y="727"/>
                    </a:lnTo>
                    <a:lnTo>
                      <a:pt x="113" y="722"/>
                    </a:lnTo>
                    <a:lnTo>
                      <a:pt x="114" y="720"/>
                    </a:lnTo>
                    <a:lnTo>
                      <a:pt x="116" y="720"/>
                    </a:lnTo>
                    <a:lnTo>
                      <a:pt x="116" y="715"/>
                    </a:lnTo>
                    <a:lnTo>
                      <a:pt x="114" y="717"/>
                    </a:lnTo>
                    <a:lnTo>
                      <a:pt x="112" y="718"/>
                    </a:lnTo>
                    <a:lnTo>
                      <a:pt x="111" y="719"/>
                    </a:lnTo>
                    <a:lnTo>
                      <a:pt x="104" y="719"/>
                    </a:lnTo>
                    <a:lnTo>
                      <a:pt x="102" y="718"/>
                    </a:lnTo>
                    <a:lnTo>
                      <a:pt x="101" y="715"/>
                    </a:lnTo>
                    <a:lnTo>
                      <a:pt x="96" y="719"/>
                    </a:lnTo>
                    <a:lnTo>
                      <a:pt x="92" y="722"/>
                    </a:lnTo>
                    <a:lnTo>
                      <a:pt x="87" y="724"/>
                    </a:lnTo>
                    <a:lnTo>
                      <a:pt x="79" y="726"/>
                    </a:lnTo>
                    <a:lnTo>
                      <a:pt x="74" y="724"/>
                    </a:lnTo>
                    <a:lnTo>
                      <a:pt x="69" y="720"/>
                    </a:lnTo>
                    <a:lnTo>
                      <a:pt x="66" y="717"/>
                    </a:lnTo>
                    <a:lnTo>
                      <a:pt x="59" y="715"/>
                    </a:lnTo>
                    <a:lnTo>
                      <a:pt x="57" y="715"/>
                    </a:lnTo>
                    <a:lnTo>
                      <a:pt x="54" y="717"/>
                    </a:lnTo>
                    <a:lnTo>
                      <a:pt x="53" y="719"/>
                    </a:lnTo>
                    <a:lnTo>
                      <a:pt x="50" y="722"/>
                    </a:lnTo>
                    <a:lnTo>
                      <a:pt x="49" y="724"/>
                    </a:lnTo>
                    <a:lnTo>
                      <a:pt x="48" y="726"/>
                    </a:lnTo>
                    <a:lnTo>
                      <a:pt x="45" y="726"/>
                    </a:lnTo>
                    <a:lnTo>
                      <a:pt x="40" y="724"/>
                    </a:lnTo>
                    <a:lnTo>
                      <a:pt x="35" y="720"/>
                    </a:lnTo>
                    <a:lnTo>
                      <a:pt x="30" y="718"/>
                    </a:lnTo>
                    <a:lnTo>
                      <a:pt x="22" y="718"/>
                    </a:lnTo>
                    <a:lnTo>
                      <a:pt x="24" y="715"/>
                    </a:lnTo>
                    <a:lnTo>
                      <a:pt x="23" y="714"/>
                    </a:lnTo>
                    <a:lnTo>
                      <a:pt x="20" y="713"/>
                    </a:lnTo>
                    <a:lnTo>
                      <a:pt x="18" y="710"/>
                    </a:lnTo>
                    <a:lnTo>
                      <a:pt x="15" y="709"/>
                    </a:lnTo>
                    <a:lnTo>
                      <a:pt x="13" y="704"/>
                    </a:lnTo>
                    <a:lnTo>
                      <a:pt x="14" y="703"/>
                    </a:lnTo>
                    <a:lnTo>
                      <a:pt x="12" y="700"/>
                    </a:lnTo>
                    <a:lnTo>
                      <a:pt x="8" y="698"/>
                    </a:lnTo>
                    <a:lnTo>
                      <a:pt x="0" y="695"/>
                    </a:lnTo>
                    <a:lnTo>
                      <a:pt x="4" y="692"/>
                    </a:lnTo>
                    <a:lnTo>
                      <a:pt x="7" y="690"/>
                    </a:lnTo>
                    <a:lnTo>
                      <a:pt x="8" y="689"/>
                    </a:lnTo>
                    <a:lnTo>
                      <a:pt x="9" y="687"/>
                    </a:lnTo>
                    <a:lnTo>
                      <a:pt x="9" y="679"/>
                    </a:lnTo>
                    <a:lnTo>
                      <a:pt x="4" y="679"/>
                    </a:lnTo>
                    <a:lnTo>
                      <a:pt x="2" y="678"/>
                    </a:lnTo>
                    <a:lnTo>
                      <a:pt x="2" y="676"/>
                    </a:lnTo>
                    <a:lnTo>
                      <a:pt x="4" y="671"/>
                    </a:lnTo>
                    <a:lnTo>
                      <a:pt x="9" y="668"/>
                    </a:lnTo>
                    <a:lnTo>
                      <a:pt x="27" y="665"/>
                    </a:lnTo>
                    <a:lnTo>
                      <a:pt x="34" y="664"/>
                    </a:lnTo>
                    <a:lnTo>
                      <a:pt x="39" y="663"/>
                    </a:lnTo>
                    <a:lnTo>
                      <a:pt x="37" y="660"/>
                    </a:lnTo>
                    <a:lnTo>
                      <a:pt x="35" y="660"/>
                    </a:lnTo>
                    <a:lnTo>
                      <a:pt x="35" y="658"/>
                    </a:lnTo>
                    <a:lnTo>
                      <a:pt x="38" y="656"/>
                    </a:lnTo>
                    <a:lnTo>
                      <a:pt x="62" y="656"/>
                    </a:lnTo>
                    <a:lnTo>
                      <a:pt x="64" y="654"/>
                    </a:lnTo>
                    <a:lnTo>
                      <a:pt x="68" y="653"/>
                    </a:lnTo>
                    <a:lnTo>
                      <a:pt x="72" y="650"/>
                    </a:lnTo>
                    <a:lnTo>
                      <a:pt x="74" y="648"/>
                    </a:lnTo>
                    <a:lnTo>
                      <a:pt x="81" y="646"/>
                    </a:lnTo>
                    <a:lnTo>
                      <a:pt x="89" y="645"/>
                    </a:lnTo>
                    <a:lnTo>
                      <a:pt x="98" y="645"/>
                    </a:lnTo>
                    <a:lnTo>
                      <a:pt x="104" y="646"/>
                    </a:lnTo>
                    <a:lnTo>
                      <a:pt x="112" y="649"/>
                    </a:lnTo>
                    <a:lnTo>
                      <a:pt x="118" y="650"/>
                    </a:lnTo>
                    <a:lnTo>
                      <a:pt x="121" y="654"/>
                    </a:lnTo>
                    <a:lnTo>
                      <a:pt x="127" y="656"/>
                    </a:lnTo>
                    <a:lnTo>
                      <a:pt x="133" y="658"/>
                    </a:lnTo>
                    <a:lnTo>
                      <a:pt x="138" y="659"/>
                    </a:lnTo>
                    <a:lnTo>
                      <a:pt x="162" y="659"/>
                    </a:lnTo>
                    <a:lnTo>
                      <a:pt x="168" y="658"/>
                    </a:lnTo>
                    <a:lnTo>
                      <a:pt x="175" y="653"/>
                    </a:lnTo>
                    <a:lnTo>
                      <a:pt x="181" y="649"/>
                    </a:lnTo>
                    <a:lnTo>
                      <a:pt x="190" y="648"/>
                    </a:lnTo>
                    <a:lnTo>
                      <a:pt x="195" y="648"/>
                    </a:lnTo>
                    <a:lnTo>
                      <a:pt x="200" y="650"/>
                    </a:lnTo>
                    <a:lnTo>
                      <a:pt x="202" y="653"/>
                    </a:lnTo>
                    <a:lnTo>
                      <a:pt x="202" y="655"/>
                    </a:lnTo>
                    <a:lnTo>
                      <a:pt x="205" y="660"/>
                    </a:lnTo>
                    <a:lnTo>
                      <a:pt x="206" y="664"/>
                    </a:lnTo>
                    <a:lnTo>
                      <a:pt x="209" y="666"/>
                    </a:lnTo>
                    <a:lnTo>
                      <a:pt x="214" y="669"/>
                    </a:lnTo>
                    <a:lnTo>
                      <a:pt x="215" y="670"/>
                    </a:lnTo>
                    <a:lnTo>
                      <a:pt x="216" y="670"/>
                    </a:lnTo>
                    <a:lnTo>
                      <a:pt x="221" y="674"/>
                    </a:lnTo>
                    <a:lnTo>
                      <a:pt x="225" y="679"/>
                    </a:lnTo>
                    <a:lnTo>
                      <a:pt x="230" y="683"/>
                    </a:lnTo>
                    <a:lnTo>
                      <a:pt x="236" y="685"/>
                    </a:lnTo>
                    <a:lnTo>
                      <a:pt x="240" y="685"/>
                    </a:lnTo>
                    <a:lnTo>
                      <a:pt x="242" y="684"/>
                    </a:lnTo>
                    <a:lnTo>
                      <a:pt x="244" y="681"/>
                    </a:lnTo>
                    <a:lnTo>
                      <a:pt x="249" y="676"/>
                    </a:lnTo>
                    <a:lnTo>
                      <a:pt x="251" y="675"/>
                    </a:lnTo>
                    <a:lnTo>
                      <a:pt x="252" y="675"/>
                    </a:lnTo>
                    <a:lnTo>
                      <a:pt x="254" y="674"/>
                    </a:lnTo>
                    <a:lnTo>
                      <a:pt x="256" y="674"/>
                    </a:lnTo>
                    <a:lnTo>
                      <a:pt x="258" y="676"/>
                    </a:lnTo>
                    <a:lnTo>
                      <a:pt x="258" y="678"/>
                    </a:lnTo>
                    <a:lnTo>
                      <a:pt x="259" y="680"/>
                    </a:lnTo>
                    <a:lnTo>
                      <a:pt x="260" y="681"/>
                    </a:lnTo>
                    <a:lnTo>
                      <a:pt x="260" y="687"/>
                    </a:lnTo>
                    <a:lnTo>
                      <a:pt x="265" y="692"/>
                    </a:lnTo>
                    <a:lnTo>
                      <a:pt x="266" y="694"/>
                    </a:lnTo>
                    <a:lnTo>
                      <a:pt x="266" y="702"/>
                    </a:lnTo>
                    <a:lnTo>
                      <a:pt x="269" y="707"/>
                    </a:lnTo>
                    <a:lnTo>
                      <a:pt x="279" y="707"/>
                    </a:lnTo>
                    <a:lnTo>
                      <a:pt x="281" y="708"/>
                    </a:lnTo>
                    <a:lnTo>
                      <a:pt x="283" y="710"/>
                    </a:lnTo>
                    <a:lnTo>
                      <a:pt x="284" y="712"/>
                    </a:lnTo>
                    <a:lnTo>
                      <a:pt x="285" y="714"/>
                    </a:lnTo>
                    <a:lnTo>
                      <a:pt x="290" y="717"/>
                    </a:lnTo>
                    <a:lnTo>
                      <a:pt x="304" y="717"/>
                    </a:lnTo>
                    <a:lnTo>
                      <a:pt x="315" y="715"/>
                    </a:lnTo>
                    <a:lnTo>
                      <a:pt x="324" y="714"/>
                    </a:lnTo>
                    <a:lnTo>
                      <a:pt x="324" y="707"/>
                    </a:lnTo>
                    <a:lnTo>
                      <a:pt x="319" y="702"/>
                    </a:lnTo>
                    <a:lnTo>
                      <a:pt x="319" y="697"/>
                    </a:lnTo>
                    <a:lnTo>
                      <a:pt x="322" y="694"/>
                    </a:lnTo>
                    <a:lnTo>
                      <a:pt x="323" y="692"/>
                    </a:lnTo>
                    <a:lnTo>
                      <a:pt x="323" y="689"/>
                    </a:lnTo>
                    <a:lnTo>
                      <a:pt x="322" y="684"/>
                    </a:lnTo>
                    <a:lnTo>
                      <a:pt x="320" y="680"/>
                    </a:lnTo>
                    <a:lnTo>
                      <a:pt x="316" y="676"/>
                    </a:lnTo>
                    <a:lnTo>
                      <a:pt x="313" y="674"/>
                    </a:lnTo>
                    <a:lnTo>
                      <a:pt x="308" y="673"/>
                    </a:lnTo>
                    <a:lnTo>
                      <a:pt x="309" y="668"/>
                    </a:lnTo>
                    <a:lnTo>
                      <a:pt x="314" y="663"/>
                    </a:lnTo>
                    <a:lnTo>
                      <a:pt x="316" y="661"/>
                    </a:lnTo>
                    <a:lnTo>
                      <a:pt x="328" y="661"/>
                    </a:lnTo>
                    <a:lnTo>
                      <a:pt x="327" y="659"/>
                    </a:lnTo>
                    <a:lnTo>
                      <a:pt x="325" y="655"/>
                    </a:lnTo>
                    <a:lnTo>
                      <a:pt x="323" y="650"/>
                    </a:lnTo>
                    <a:lnTo>
                      <a:pt x="322" y="646"/>
                    </a:lnTo>
                    <a:lnTo>
                      <a:pt x="319" y="646"/>
                    </a:lnTo>
                    <a:lnTo>
                      <a:pt x="316" y="648"/>
                    </a:lnTo>
                    <a:lnTo>
                      <a:pt x="314" y="650"/>
                    </a:lnTo>
                    <a:lnTo>
                      <a:pt x="310" y="651"/>
                    </a:lnTo>
                    <a:lnTo>
                      <a:pt x="308" y="653"/>
                    </a:lnTo>
                    <a:lnTo>
                      <a:pt x="306" y="642"/>
                    </a:lnTo>
                    <a:lnTo>
                      <a:pt x="301" y="634"/>
                    </a:lnTo>
                    <a:lnTo>
                      <a:pt x="295" y="626"/>
                    </a:lnTo>
                    <a:lnTo>
                      <a:pt x="289" y="617"/>
                    </a:lnTo>
                    <a:lnTo>
                      <a:pt x="288" y="616"/>
                    </a:lnTo>
                    <a:lnTo>
                      <a:pt x="285" y="615"/>
                    </a:lnTo>
                    <a:lnTo>
                      <a:pt x="280" y="610"/>
                    </a:lnTo>
                    <a:lnTo>
                      <a:pt x="280" y="606"/>
                    </a:lnTo>
                    <a:lnTo>
                      <a:pt x="284" y="605"/>
                    </a:lnTo>
                    <a:lnTo>
                      <a:pt x="290" y="601"/>
                    </a:lnTo>
                    <a:lnTo>
                      <a:pt x="299" y="597"/>
                    </a:lnTo>
                    <a:lnTo>
                      <a:pt x="308" y="596"/>
                    </a:lnTo>
                    <a:lnTo>
                      <a:pt x="315" y="597"/>
                    </a:lnTo>
                    <a:lnTo>
                      <a:pt x="323" y="597"/>
                    </a:lnTo>
                    <a:lnTo>
                      <a:pt x="329" y="595"/>
                    </a:lnTo>
                    <a:lnTo>
                      <a:pt x="328" y="592"/>
                    </a:lnTo>
                    <a:lnTo>
                      <a:pt x="325" y="590"/>
                    </a:lnTo>
                    <a:lnTo>
                      <a:pt x="325" y="583"/>
                    </a:lnTo>
                    <a:lnTo>
                      <a:pt x="328" y="582"/>
                    </a:lnTo>
                    <a:lnTo>
                      <a:pt x="328" y="585"/>
                    </a:lnTo>
                    <a:lnTo>
                      <a:pt x="329" y="585"/>
                    </a:lnTo>
                    <a:lnTo>
                      <a:pt x="329" y="586"/>
                    </a:lnTo>
                    <a:lnTo>
                      <a:pt x="330" y="587"/>
                    </a:lnTo>
                    <a:lnTo>
                      <a:pt x="334" y="588"/>
                    </a:lnTo>
                    <a:lnTo>
                      <a:pt x="337" y="590"/>
                    </a:lnTo>
                    <a:lnTo>
                      <a:pt x="338" y="590"/>
                    </a:lnTo>
                    <a:lnTo>
                      <a:pt x="342" y="587"/>
                    </a:lnTo>
                    <a:lnTo>
                      <a:pt x="342" y="586"/>
                    </a:lnTo>
                    <a:lnTo>
                      <a:pt x="344" y="583"/>
                    </a:lnTo>
                    <a:lnTo>
                      <a:pt x="347" y="583"/>
                    </a:lnTo>
                    <a:lnTo>
                      <a:pt x="348" y="582"/>
                    </a:lnTo>
                    <a:lnTo>
                      <a:pt x="349" y="582"/>
                    </a:lnTo>
                    <a:lnTo>
                      <a:pt x="350" y="583"/>
                    </a:lnTo>
                    <a:lnTo>
                      <a:pt x="352" y="582"/>
                    </a:lnTo>
                    <a:lnTo>
                      <a:pt x="353" y="583"/>
                    </a:lnTo>
                    <a:lnTo>
                      <a:pt x="355" y="585"/>
                    </a:lnTo>
                    <a:lnTo>
                      <a:pt x="358" y="583"/>
                    </a:lnTo>
                    <a:lnTo>
                      <a:pt x="359" y="582"/>
                    </a:lnTo>
                    <a:lnTo>
                      <a:pt x="362" y="582"/>
                    </a:lnTo>
                    <a:lnTo>
                      <a:pt x="363" y="581"/>
                    </a:lnTo>
                    <a:lnTo>
                      <a:pt x="365" y="582"/>
                    </a:lnTo>
                    <a:lnTo>
                      <a:pt x="367" y="583"/>
                    </a:lnTo>
                    <a:lnTo>
                      <a:pt x="367" y="587"/>
                    </a:lnTo>
                    <a:lnTo>
                      <a:pt x="368" y="587"/>
                    </a:lnTo>
                    <a:lnTo>
                      <a:pt x="369" y="588"/>
                    </a:lnTo>
                    <a:lnTo>
                      <a:pt x="373" y="588"/>
                    </a:lnTo>
                    <a:lnTo>
                      <a:pt x="375" y="590"/>
                    </a:lnTo>
                    <a:lnTo>
                      <a:pt x="375" y="591"/>
                    </a:lnTo>
                    <a:lnTo>
                      <a:pt x="379" y="591"/>
                    </a:lnTo>
                    <a:lnTo>
                      <a:pt x="380" y="590"/>
                    </a:lnTo>
                    <a:lnTo>
                      <a:pt x="382" y="587"/>
                    </a:lnTo>
                    <a:lnTo>
                      <a:pt x="383" y="586"/>
                    </a:lnTo>
                    <a:lnTo>
                      <a:pt x="385" y="588"/>
                    </a:lnTo>
                    <a:lnTo>
                      <a:pt x="389" y="590"/>
                    </a:lnTo>
                    <a:lnTo>
                      <a:pt x="392" y="588"/>
                    </a:lnTo>
                    <a:lnTo>
                      <a:pt x="393" y="587"/>
                    </a:lnTo>
                    <a:lnTo>
                      <a:pt x="397" y="587"/>
                    </a:lnTo>
                    <a:lnTo>
                      <a:pt x="398" y="580"/>
                    </a:lnTo>
                    <a:lnTo>
                      <a:pt x="399" y="578"/>
                    </a:lnTo>
                    <a:lnTo>
                      <a:pt x="398" y="577"/>
                    </a:lnTo>
                    <a:lnTo>
                      <a:pt x="398" y="576"/>
                    </a:lnTo>
                    <a:lnTo>
                      <a:pt x="392" y="576"/>
                    </a:lnTo>
                    <a:lnTo>
                      <a:pt x="391" y="575"/>
                    </a:lnTo>
                    <a:lnTo>
                      <a:pt x="391" y="573"/>
                    </a:lnTo>
                    <a:lnTo>
                      <a:pt x="387" y="572"/>
                    </a:lnTo>
                    <a:lnTo>
                      <a:pt x="385" y="572"/>
                    </a:lnTo>
                    <a:lnTo>
                      <a:pt x="385" y="570"/>
                    </a:lnTo>
                    <a:lnTo>
                      <a:pt x="382" y="568"/>
                    </a:lnTo>
                    <a:lnTo>
                      <a:pt x="382" y="567"/>
                    </a:lnTo>
                    <a:lnTo>
                      <a:pt x="380" y="562"/>
                    </a:lnTo>
                    <a:lnTo>
                      <a:pt x="379" y="559"/>
                    </a:lnTo>
                    <a:lnTo>
                      <a:pt x="373" y="559"/>
                    </a:lnTo>
                    <a:lnTo>
                      <a:pt x="369" y="561"/>
                    </a:lnTo>
                    <a:lnTo>
                      <a:pt x="369" y="557"/>
                    </a:lnTo>
                    <a:lnTo>
                      <a:pt x="367" y="548"/>
                    </a:lnTo>
                    <a:lnTo>
                      <a:pt x="365" y="543"/>
                    </a:lnTo>
                    <a:lnTo>
                      <a:pt x="367" y="539"/>
                    </a:lnTo>
                    <a:lnTo>
                      <a:pt x="370" y="533"/>
                    </a:lnTo>
                    <a:lnTo>
                      <a:pt x="375" y="528"/>
                    </a:lnTo>
                    <a:lnTo>
                      <a:pt x="377" y="520"/>
                    </a:lnTo>
                    <a:lnTo>
                      <a:pt x="378" y="518"/>
                    </a:lnTo>
                    <a:lnTo>
                      <a:pt x="375" y="517"/>
                    </a:lnTo>
                    <a:lnTo>
                      <a:pt x="368" y="520"/>
                    </a:lnTo>
                    <a:lnTo>
                      <a:pt x="364" y="524"/>
                    </a:lnTo>
                    <a:lnTo>
                      <a:pt x="355" y="522"/>
                    </a:lnTo>
                    <a:lnTo>
                      <a:pt x="352" y="515"/>
                    </a:lnTo>
                    <a:lnTo>
                      <a:pt x="349" y="508"/>
                    </a:lnTo>
                    <a:lnTo>
                      <a:pt x="353" y="505"/>
                    </a:lnTo>
                    <a:lnTo>
                      <a:pt x="358" y="509"/>
                    </a:lnTo>
                    <a:lnTo>
                      <a:pt x="365" y="509"/>
                    </a:lnTo>
                    <a:lnTo>
                      <a:pt x="369" y="507"/>
                    </a:lnTo>
                    <a:lnTo>
                      <a:pt x="370" y="500"/>
                    </a:lnTo>
                    <a:lnTo>
                      <a:pt x="370" y="493"/>
                    </a:lnTo>
                    <a:lnTo>
                      <a:pt x="365" y="492"/>
                    </a:lnTo>
                    <a:lnTo>
                      <a:pt x="362" y="493"/>
                    </a:lnTo>
                    <a:lnTo>
                      <a:pt x="355" y="492"/>
                    </a:lnTo>
                    <a:lnTo>
                      <a:pt x="352" y="485"/>
                    </a:lnTo>
                    <a:lnTo>
                      <a:pt x="352" y="478"/>
                    </a:lnTo>
                    <a:lnTo>
                      <a:pt x="355" y="470"/>
                    </a:lnTo>
                    <a:lnTo>
                      <a:pt x="359" y="459"/>
                    </a:lnTo>
                    <a:lnTo>
                      <a:pt x="365" y="454"/>
                    </a:lnTo>
                    <a:lnTo>
                      <a:pt x="370" y="446"/>
                    </a:lnTo>
                    <a:lnTo>
                      <a:pt x="372" y="441"/>
                    </a:lnTo>
                    <a:lnTo>
                      <a:pt x="369" y="434"/>
                    </a:lnTo>
                    <a:lnTo>
                      <a:pt x="363" y="427"/>
                    </a:lnTo>
                    <a:lnTo>
                      <a:pt x="360" y="424"/>
                    </a:lnTo>
                    <a:lnTo>
                      <a:pt x="363" y="421"/>
                    </a:lnTo>
                    <a:lnTo>
                      <a:pt x="360" y="416"/>
                    </a:lnTo>
                    <a:lnTo>
                      <a:pt x="363" y="415"/>
                    </a:lnTo>
                    <a:lnTo>
                      <a:pt x="367" y="412"/>
                    </a:lnTo>
                    <a:lnTo>
                      <a:pt x="372" y="402"/>
                    </a:lnTo>
                    <a:lnTo>
                      <a:pt x="370" y="395"/>
                    </a:lnTo>
                    <a:lnTo>
                      <a:pt x="367" y="390"/>
                    </a:lnTo>
                    <a:lnTo>
                      <a:pt x="367" y="385"/>
                    </a:lnTo>
                    <a:lnTo>
                      <a:pt x="370" y="386"/>
                    </a:lnTo>
                    <a:lnTo>
                      <a:pt x="372" y="382"/>
                    </a:lnTo>
                    <a:lnTo>
                      <a:pt x="370" y="377"/>
                    </a:lnTo>
                    <a:lnTo>
                      <a:pt x="370" y="373"/>
                    </a:lnTo>
                    <a:lnTo>
                      <a:pt x="369" y="366"/>
                    </a:lnTo>
                    <a:lnTo>
                      <a:pt x="369" y="365"/>
                    </a:lnTo>
                    <a:lnTo>
                      <a:pt x="370" y="357"/>
                    </a:lnTo>
                    <a:lnTo>
                      <a:pt x="369" y="352"/>
                    </a:lnTo>
                    <a:lnTo>
                      <a:pt x="368" y="354"/>
                    </a:lnTo>
                    <a:lnTo>
                      <a:pt x="367" y="354"/>
                    </a:lnTo>
                    <a:lnTo>
                      <a:pt x="367" y="352"/>
                    </a:lnTo>
                    <a:lnTo>
                      <a:pt x="372" y="339"/>
                    </a:lnTo>
                    <a:lnTo>
                      <a:pt x="370" y="329"/>
                    </a:lnTo>
                    <a:lnTo>
                      <a:pt x="373" y="323"/>
                    </a:lnTo>
                    <a:lnTo>
                      <a:pt x="374" y="317"/>
                    </a:lnTo>
                    <a:lnTo>
                      <a:pt x="377" y="310"/>
                    </a:lnTo>
                    <a:lnTo>
                      <a:pt x="375" y="305"/>
                    </a:lnTo>
                    <a:lnTo>
                      <a:pt x="377" y="302"/>
                    </a:lnTo>
                    <a:lnTo>
                      <a:pt x="380" y="300"/>
                    </a:lnTo>
                    <a:lnTo>
                      <a:pt x="385" y="300"/>
                    </a:lnTo>
                    <a:lnTo>
                      <a:pt x="391" y="297"/>
                    </a:lnTo>
                    <a:lnTo>
                      <a:pt x="396" y="288"/>
                    </a:lnTo>
                    <a:lnTo>
                      <a:pt x="404" y="281"/>
                    </a:lnTo>
                    <a:lnTo>
                      <a:pt x="414" y="273"/>
                    </a:lnTo>
                    <a:lnTo>
                      <a:pt x="417" y="264"/>
                    </a:lnTo>
                    <a:lnTo>
                      <a:pt x="422" y="256"/>
                    </a:lnTo>
                    <a:lnTo>
                      <a:pt x="427" y="255"/>
                    </a:lnTo>
                    <a:lnTo>
                      <a:pt x="433" y="251"/>
                    </a:lnTo>
                    <a:lnTo>
                      <a:pt x="436" y="246"/>
                    </a:lnTo>
                    <a:lnTo>
                      <a:pt x="436" y="243"/>
                    </a:lnTo>
                    <a:lnTo>
                      <a:pt x="438" y="241"/>
                    </a:lnTo>
                    <a:lnTo>
                      <a:pt x="441" y="241"/>
                    </a:lnTo>
                    <a:lnTo>
                      <a:pt x="442" y="235"/>
                    </a:lnTo>
                    <a:lnTo>
                      <a:pt x="442" y="225"/>
                    </a:lnTo>
                    <a:lnTo>
                      <a:pt x="436" y="225"/>
                    </a:lnTo>
                    <a:lnTo>
                      <a:pt x="432" y="221"/>
                    </a:lnTo>
                    <a:lnTo>
                      <a:pt x="432" y="215"/>
                    </a:lnTo>
                    <a:lnTo>
                      <a:pt x="434" y="212"/>
                    </a:lnTo>
                    <a:lnTo>
                      <a:pt x="436" y="205"/>
                    </a:lnTo>
                    <a:lnTo>
                      <a:pt x="432" y="200"/>
                    </a:lnTo>
                    <a:lnTo>
                      <a:pt x="429" y="195"/>
                    </a:lnTo>
                    <a:lnTo>
                      <a:pt x="431" y="188"/>
                    </a:lnTo>
                    <a:lnTo>
                      <a:pt x="429" y="183"/>
                    </a:lnTo>
                    <a:lnTo>
                      <a:pt x="428" y="181"/>
                    </a:lnTo>
                    <a:lnTo>
                      <a:pt x="431" y="182"/>
                    </a:lnTo>
                    <a:lnTo>
                      <a:pt x="434" y="183"/>
                    </a:lnTo>
                    <a:lnTo>
                      <a:pt x="437" y="183"/>
                    </a:lnTo>
                    <a:lnTo>
                      <a:pt x="444" y="186"/>
                    </a:lnTo>
                    <a:lnTo>
                      <a:pt x="462" y="195"/>
                    </a:lnTo>
                    <a:lnTo>
                      <a:pt x="471" y="200"/>
                    </a:lnTo>
                    <a:lnTo>
                      <a:pt x="480" y="204"/>
                    </a:lnTo>
                    <a:lnTo>
                      <a:pt x="487" y="206"/>
                    </a:lnTo>
                    <a:lnTo>
                      <a:pt x="492" y="207"/>
                    </a:lnTo>
                    <a:lnTo>
                      <a:pt x="495" y="206"/>
                    </a:lnTo>
                    <a:lnTo>
                      <a:pt x="495" y="202"/>
                    </a:lnTo>
                    <a:lnTo>
                      <a:pt x="490" y="193"/>
                    </a:lnTo>
                    <a:lnTo>
                      <a:pt x="482" y="186"/>
                    </a:lnTo>
                    <a:lnTo>
                      <a:pt x="477" y="176"/>
                    </a:lnTo>
                    <a:lnTo>
                      <a:pt x="472" y="165"/>
                    </a:lnTo>
                    <a:lnTo>
                      <a:pt x="471" y="152"/>
                    </a:lnTo>
                    <a:lnTo>
                      <a:pt x="473" y="143"/>
                    </a:lnTo>
                    <a:lnTo>
                      <a:pt x="480" y="134"/>
                    </a:lnTo>
                    <a:lnTo>
                      <a:pt x="490" y="124"/>
                    </a:lnTo>
                    <a:lnTo>
                      <a:pt x="500" y="117"/>
                    </a:lnTo>
                    <a:lnTo>
                      <a:pt x="511" y="112"/>
                    </a:lnTo>
                    <a:lnTo>
                      <a:pt x="521" y="112"/>
                    </a:lnTo>
                    <a:lnTo>
                      <a:pt x="534" y="115"/>
                    </a:lnTo>
                    <a:lnTo>
                      <a:pt x="540" y="118"/>
                    </a:lnTo>
                    <a:lnTo>
                      <a:pt x="541" y="122"/>
                    </a:lnTo>
                    <a:lnTo>
                      <a:pt x="539" y="127"/>
                    </a:lnTo>
                    <a:lnTo>
                      <a:pt x="535" y="132"/>
                    </a:lnTo>
                    <a:lnTo>
                      <a:pt x="534" y="138"/>
                    </a:lnTo>
                    <a:lnTo>
                      <a:pt x="534" y="146"/>
                    </a:lnTo>
                    <a:lnTo>
                      <a:pt x="535" y="158"/>
                    </a:lnTo>
                    <a:lnTo>
                      <a:pt x="537" y="172"/>
                    </a:lnTo>
                    <a:lnTo>
                      <a:pt x="540" y="187"/>
                    </a:lnTo>
                    <a:lnTo>
                      <a:pt x="544" y="200"/>
                    </a:lnTo>
                    <a:lnTo>
                      <a:pt x="549" y="209"/>
                    </a:lnTo>
                    <a:lnTo>
                      <a:pt x="555" y="212"/>
                    </a:lnTo>
                    <a:lnTo>
                      <a:pt x="559" y="211"/>
                    </a:lnTo>
                    <a:lnTo>
                      <a:pt x="559" y="206"/>
                    </a:lnTo>
                    <a:lnTo>
                      <a:pt x="557" y="200"/>
                    </a:lnTo>
                    <a:lnTo>
                      <a:pt x="554" y="192"/>
                    </a:lnTo>
                    <a:lnTo>
                      <a:pt x="551" y="185"/>
                    </a:lnTo>
                    <a:lnTo>
                      <a:pt x="550" y="177"/>
                    </a:lnTo>
                    <a:lnTo>
                      <a:pt x="556" y="165"/>
                    </a:lnTo>
                    <a:lnTo>
                      <a:pt x="556" y="157"/>
                    </a:lnTo>
                    <a:lnTo>
                      <a:pt x="552" y="149"/>
                    </a:lnTo>
                    <a:lnTo>
                      <a:pt x="547" y="143"/>
                    </a:lnTo>
                    <a:lnTo>
                      <a:pt x="544" y="136"/>
                    </a:lnTo>
                    <a:lnTo>
                      <a:pt x="554" y="131"/>
                    </a:lnTo>
                    <a:lnTo>
                      <a:pt x="561" y="122"/>
                    </a:lnTo>
                    <a:lnTo>
                      <a:pt x="565" y="112"/>
                    </a:lnTo>
                    <a:lnTo>
                      <a:pt x="567" y="115"/>
                    </a:lnTo>
                    <a:lnTo>
                      <a:pt x="569" y="122"/>
                    </a:lnTo>
                    <a:lnTo>
                      <a:pt x="570" y="127"/>
                    </a:lnTo>
                    <a:lnTo>
                      <a:pt x="572" y="133"/>
                    </a:lnTo>
                    <a:lnTo>
                      <a:pt x="575" y="136"/>
                    </a:lnTo>
                    <a:lnTo>
                      <a:pt x="579" y="137"/>
                    </a:lnTo>
                    <a:lnTo>
                      <a:pt x="585" y="133"/>
                    </a:lnTo>
                    <a:lnTo>
                      <a:pt x="593" y="124"/>
                    </a:lnTo>
                    <a:lnTo>
                      <a:pt x="606" y="124"/>
                    </a:lnTo>
                    <a:lnTo>
                      <a:pt x="616" y="126"/>
                    </a:lnTo>
                    <a:lnTo>
                      <a:pt x="624" y="127"/>
                    </a:lnTo>
                    <a:lnTo>
                      <a:pt x="629" y="127"/>
                    </a:lnTo>
                    <a:lnTo>
                      <a:pt x="634" y="124"/>
                    </a:lnTo>
                    <a:lnTo>
                      <a:pt x="631" y="119"/>
                    </a:lnTo>
                    <a:lnTo>
                      <a:pt x="630" y="114"/>
                    </a:lnTo>
                    <a:lnTo>
                      <a:pt x="629" y="110"/>
                    </a:lnTo>
                    <a:lnTo>
                      <a:pt x="628" y="108"/>
                    </a:lnTo>
                    <a:lnTo>
                      <a:pt x="630" y="99"/>
                    </a:lnTo>
                    <a:lnTo>
                      <a:pt x="638" y="94"/>
                    </a:lnTo>
                    <a:lnTo>
                      <a:pt x="649" y="90"/>
                    </a:lnTo>
                    <a:lnTo>
                      <a:pt x="660" y="89"/>
                    </a:lnTo>
                    <a:lnTo>
                      <a:pt x="692" y="89"/>
                    </a:lnTo>
                    <a:lnTo>
                      <a:pt x="697" y="87"/>
                    </a:lnTo>
                    <a:lnTo>
                      <a:pt x="702" y="80"/>
                    </a:lnTo>
                    <a:lnTo>
                      <a:pt x="705" y="73"/>
                    </a:lnTo>
                    <a:lnTo>
                      <a:pt x="709" y="66"/>
                    </a:lnTo>
                    <a:lnTo>
                      <a:pt x="725" y="55"/>
                    </a:lnTo>
                    <a:lnTo>
                      <a:pt x="746" y="46"/>
                    </a:lnTo>
                    <a:lnTo>
                      <a:pt x="766" y="41"/>
                    </a:lnTo>
                    <a:lnTo>
                      <a:pt x="783" y="37"/>
                    </a:lnTo>
                    <a:lnTo>
                      <a:pt x="800" y="35"/>
                    </a:lnTo>
                    <a:lnTo>
                      <a:pt x="810" y="32"/>
                    </a:lnTo>
                    <a:lnTo>
                      <a:pt x="810" y="37"/>
                    </a:lnTo>
                    <a:lnTo>
                      <a:pt x="815" y="40"/>
                    </a:lnTo>
                    <a:lnTo>
                      <a:pt x="823" y="40"/>
                    </a:lnTo>
                    <a:lnTo>
                      <a:pt x="832" y="37"/>
                    </a:lnTo>
                    <a:lnTo>
                      <a:pt x="852" y="30"/>
                    </a:lnTo>
                    <a:lnTo>
                      <a:pt x="865" y="24"/>
                    </a:lnTo>
                    <a:lnTo>
                      <a:pt x="871" y="17"/>
                    </a:lnTo>
                    <a:lnTo>
                      <a:pt x="879" y="11"/>
                    </a:lnTo>
                    <a:lnTo>
                      <a:pt x="886" y="6"/>
                    </a:lnTo>
                    <a:lnTo>
                      <a:pt x="895" y="1"/>
                    </a:lnTo>
                    <a:lnTo>
                      <a:pt x="9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87">
              <a:extLst>
                <a:ext uri="{FF2B5EF4-FFF2-40B4-BE49-F238E27FC236}">
                  <a16:creationId xmlns:a16="http://schemas.microsoft.com/office/drawing/2014/main" id="{DBB44889-62C9-442F-A734-2995097D1307}"/>
                </a:ext>
              </a:extLst>
            </p:cNvPr>
            <p:cNvGrpSpPr/>
            <p:nvPr/>
          </p:nvGrpSpPr>
          <p:grpSpPr>
            <a:xfrm>
              <a:off x="3261533" y="2662595"/>
              <a:ext cx="1248362" cy="1136683"/>
              <a:chOff x="5531311" y="1788316"/>
              <a:chExt cx="1946114" cy="1772016"/>
            </a:xfrm>
            <a:grpFill/>
          </p:grpSpPr>
          <p:sp>
            <p:nvSpPr>
              <p:cNvPr id="18" name="Freeform 1364">
                <a:extLst>
                  <a:ext uri="{FF2B5EF4-FFF2-40B4-BE49-F238E27FC236}">
                    <a16:creationId xmlns:a16="http://schemas.microsoft.com/office/drawing/2014/main" id="{AC323F8D-89EB-4A28-8185-E2B4C7EDF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1311" y="2942718"/>
                <a:ext cx="103627" cy="1264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37" y="0"/>
                  </a:cxn>
                  <a:cxn ang="0">
                    <a:pos x="44" y="3"/>
                  </a:cxn>
                  <a:cxn ang="0">
                    <a:pos x="47" y="7"/>
                  </a:cxn>
                  <a:cxn ang="0">
                    <a:pos x="49" y="9"/>
                  </a:cxn>
                  <a:cxn ang="0">
                    <a:pos x="50" y="13"/>
                  </a:cxn>
                  <a:cxn ang="0">
                    <a:pos x="50" y="18"/>
                  </a:cxn>
                  <a:cxn ang="0">
                    <a:pos x="48" y="19"/>
                  </a:cxn>
                  <a:cxn ang="0">
                    <a:pos x="47" y="20"/>
                  </a:cxn>
                  <a:cxn ang="0">
                    <a:pos x="45" y="20"/>
                  </a:cxn>
                  <a:cxn ang="0">
                    <a:pos x="43" y="22"/>
                  </a:cxn>
                  <a:cxn ang="0">
                    <a:pos x="43" y="39"/>
                  </a:cxn>
                  <a:cxn ang="0">
                    <a:pos x="44" y="42"/>
                  </a:cxn>
                  <a:cxn ang="0">
                    <a:pos x="44" y="47"/>
                  </a:cxn>
                  <a:cxn ang="0">
                    <a:pos x="43" y="48"/>
                  </a:cxn>
                  <a:cxn ang="0">
                    <a:pos x="38" y="51"/>
                  </a:cxn>
                  <a:cxn ang="0">
                    <a:pos x="32" y="51"/>
                  </a:cxn>
                  <a:cxn ang="0">
                    <a:pos x="28" y="52"/>
                  </a:cxn>
                  <a:cxn ang="0">
                    <a:pos x="25" y="53"/>
                  </a:cxn>
                  <a:cxn ang="0">
                    <a:pos x="22" y="56"/>
                  </a:cxn>
                  <a:cxn ang="0">
                    <a:pos x="18" y="59"/>
                  </a:cxn>
                  <a:cxn ang="0">
                    <a:pos x="14" y="61"/>
                  </a:cxn>
                  <a:cxn ang="0">
                    <a:pos x="10" y="61"/>
                  </a:cxn>
                  <a:cxn ang="0">
                    <a:pos x="3" y="58"/>
                  </a:cxn>
                  <a:cxn ang="0">
                    <a:pos x="2" y="56"/>
                  </a:cxn>
                  <a:cxn ang="0">
                    <a:pos x="0" y="52"/>
                  </a:cxn>
                  <a:cxn ang="0">
                    <a:pos x="2" y="46"/>
                  </a:cxn>
                  <a:cxn ang="0">
                    <a:pos x="5" y="41"/>
                  </a:cxn>
                  <a:cxn ang="0">
                    <a:pos x="9" y="37"/>
                  </a:cxn>
                  <a:cxn ang="0">
                    <a:pos x="12" y="30"/>
                  </a:cxn>
                  <a:cxn ang="0">
                    <a:pos x="7" y="28"/>
                  </a:cxn>
                  <a:cxn ang="0">
                    <a:pos x="5" y="25"/>
                  </a:cxn>
                  <a:cxn ang="0">
                    <a:pos x="4" y="22"/>
                  </a:cxn>
                  <a:cxn ang="0">
                    <a:pos x="4" y="19"/>
                  </a:cxn>
                  <a:cxn ang="0">
                    <a:pos x="5" y="18"/>
                  </a:cxn>
                  <a:cxn ang="0">
                    <a:pos x="10" y="18"/>
                  </a:cxn>
                  <a:cxn ang="0">
                    <a:pos x="20" y="13"/>
                  </a:cxn>
                  <a:cxn ang="0">
                    <a:pos x="18" y="10"/>
                  </a:cxn>
                  <a:cxn ang="0">
                    <a:pos x="18" y="8"/>
                  </a:cxn>
                  <a:cxn ang="0">
                    <a:pos x="19" y="7"/>
                  </a:cxn>
                  <a:cxn ang="0">
                    <a:pos x="20" y="4"/>
                  </a:cxn>
                  <a:cxn ang="0">
                    <a:pos x="24" y="3"/>
                  </a:cxn>
                  <a:cxn ang="0">
                    <a:pos x="27" y="0"/>
                  </a:cxn>
                </a:cxnLst>
                <a:rect l="0" t="0" r="r" b="b"/>
                <a:pathLst>
                  <a:path w="50" h="61">
                    <a:moveTo>
                      <a:pt x="27" y="0"/>
                    </a:moveTo>
                    <a:lnTo>
                      <a:pt x="37" y="0"/>
                    </a:lnTo>
                    <a:lnTo>
                      <a:pt x="44" y="3"/>
                    </a:lnTo>
                    <a:lnTo>
                      <a:pt x="47" y="7"/>
                    </a:lnTo>
                    <a:lnTo>
                      <a:pt x="49" y="9"/>
                    </a:lnTo>
                    <a:lnTo>
                      <a:pt x="50" y="13"/>
                    </a:lnTo>
                    <a:lnTo>
                      <a:pt x="50" y="18"/>
                    </a:lnTo>
                    <a:lnTo>
                      <a:pt x="48" y="19"/>
                    </a:lnTo>
                    <a:lnTo>
                      <a:pt x="47" y="20"/>
                    </a:lnTo>
                    <a:lnTo>
                      <a:pt x="45" y="20"/>
                    </a:lnTo>
                    <a:lnTo>
                      <a:pt x="43" y="22"/>
                    </a:lnTo>
                    <a:lnTo>
                      <a:pt x="43" y="39"/>
                    </a:lnTo>
                    <a:lnTo>
                      <a:pt x="44" y="42"/>
                    </a:lnTo>
                    <a:lnTo>
                      <a:pt x="44" y="47"/>
                    </a:lnTo>
                    <a:lnTo>
                      <a:pt x="43" y="48"/>
                    </a:lnTo>
                    <a:lnTo>
                      <a:pt x="38" y="51"/>
                    </a:lnTo>
                    <a:lnTo>
                      <a:pt x="32" y="51"/>
                    </a:lnTo>
                    <a:lnTo>
                      <a:pt x="28" y="52"/>
                    </a:lnTo>
                    <a:lnTo>
                      <a:pt x="25" y="53"/>
                    </a:lnTo>
                    <a:lnTo>
                      <a:pt x="22" y="56"/>
                    </a:lnTo>
                    <a:lnTo>
                      <a:pt x="18" y="59"/>
                    </a:lnTo>
                    <a:lnTo>
                      <a:pt x="14" y="61"/>
                    </a:lnTo>
                    <a:lnTo>
                      <a:pt x="10" y="61"/>
                    </a:lnTo>
                    <a:lnTo>
                      <a:pt x="3" y="58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5" y="41"/>
                    </a:lnTo>
                    <a:lnTo>
                      <a:pt x="9" y="37"/>
                    </a:lnTo>
                    <a:lnTo>
                      <a:pt x="12" y="30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5" y="18"/>
                    </a:lnTo>
                    <a:lnTo>
                      <a:pt x="10" y="18"/>
                    </a:lnTo>
                    <a:lnTo>
                      <a:pt x="20" y="13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9" y="7"/>
                    </a:lnTo>
                    <a:lnTo>
                      <a:pt x="20" y="4"/>
                    </a:lnTo>
                    <a:lnTo>
                      <a:pt x="24" y="3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380">
                <a:extLst>
                  <a:ext uri="{FF2B5EF4-FFF2-40B4-BE49-F238E27FC236}">
                    <a16:creationId xmlns:a16="http://schemas.microsoft.com/office/drawing/2014/main" id="{DA97C308-BF50-45DB-8142-61F53F315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572" y="1840131"/>
                <a:ext cx="167876" cy="51814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31" y="0"/>
                  </a:cxn>
                  <a:cxn ang="0">
                    <a:pos x="40" y="1"/>
                  </a:cxn>
                  <a:cxn ang="0">
                    <a:pos x="48" y="4"/>
                  </a:cxn>
                  <a:cxn ang="0">
                    <a:pos x="55" y="5"/>
                  </a:cxn>
                  <a:cxn ang="0">
                    <a:pos x="58" y="5"/>
                  </a:cxn>
                  <a:cxn ang="0">
                    <a:pos x="61" y="4"/>
                  </a:cxn>
                  <a:cxn ang="0">
                    <a:pos x="64" y="1"/>
                  </a:cxn>
                  <a:cxn ang="0">
                    <a:pos x="66" y="0"/>
                  </a:cxn>
                  <a:cxn ang="0">
                    <a:pos x="73" y="0"/>
                  </a:cxn>
                  <a:cxn ang="0">
                    <a:pos x="76" y="3"/>
                  </a:cxn>
                  <a:cxn ang="0">
                    <a:pos x="81" y="5"/>
                  </a:cxn>
                  <a:cxn ang="0">
                    <a:pos x="81" y="8"/>
                  </a:cxn>
                  <a:cxn ang="0">
                    <a:pos x="80" y="9"/>
                  </a:cxn>
                  <a:cxn ang="0">
                    <a:pos x="76" y="9"/>
                  </a:cxn>
                  <a:cxn ang="0">
                    <a:pos x="75" y="10"/>
                  </a:cxn>
                  <a:cxn ang="0">
                    <a:pos x="73" y="10"/>
                  </a:cxn>
                  <a:cxn ang="0">
                    <a:pos x="70" y="13"/>
                  </a:cxn>
                  <a:cxn ang="0">
                    <a:pos x="68" y="13"/>
                  </a:cxn>
                  <a:cxn ang="0">
                    <a:pos x="66" y="12"/>
                  </a:cxn>
                  <a:cxn ang="0">
                    <a:pos x="66" y="14"/>
                  </a:cxn>
                  <a:cxn ang="0">
                    <a:pos x="64" y="15"/>
                  </a:cxn>
                  <a:cxn ang="0">
                    <a:pos x="55" y="15"/>
                  </a:cxn>
                  <a:cxn ang="0">
                    <a:pos x="50" y="18"/>
                  </a:cxn>
                  <a:cxn ang="0">
                    <a:pos x="48" y="23"/>
                  </a:cxn>
                  <a:cxn ang="0">
                    <a:pos x="46" y="24"/>
                  </a:cxn>
                  <a:cxn ang="0">
                    <a:pos x="44" y="25"/>
                  </a:cxn>
                  <a:cxn ang="0">
                    <a:pos x="42" y="23"/>
                  </a:cxn>
                  <a:cxn ang="0">
                    <a:pos x="40" y="20"/>
                  </a:cxn>
                  <a:cxn ang="0">
                    <a:pos x="32" y="20"/>
                  </a:cxn>
                  <a:cxn ang="0">
                    <a:pos x="30" y="19"/>
                  </a:cxn>
                  <a:cxn ang="0">
                    <a:pos x="29" y="17"/>
                  </a:cxn>
                  <a:cxn ang="0">
                    <a:pos x="34" y="14"/>
                  </a:cxn>
                  <a:cxn ang="0">
                    <a:pos x="35" y="14"/>
                  </a:cxn>
                  <a:cxn ang="0">
                    <a:pos x="37" y="13"/>
                  </a:cxn>
                  <a:cxn ang="0">
                    <a:pos x="31" y="13"/>
                  </a:cxn>
                  <a:cxn ang="0">
                    <a:pos x="30" y="12"/>
                  </a:cxn>
                  <a:cxn ang="0">
                    <a:pos x="31" y="10"/>
                  </a:cxn>
                  <a:cxn ang="0">
                    <a:pos x="34" y="10"/>
                  </a:cxn>
                  <a:cxn ang="0">
                    <a:pos x="36" y="8"/>
                  </a:cxn>
                  <a:cxn ang="0">
                    <a:pos x="31" y="7"/>
                  </a:cxn>
                  <a:cxn ang="0">
                    <a:pos x="27" y="5"/>
                  </a:cxn>
                  <a:cxn ang="0">
                    <a:pos x="24" y="5"/>
                  </a:cxn>
                  <a:cxn ang="0">
                    <a:pos x="20" y="7"/>
                  </a:cxn>
                  <a:cxn ang="0">
                    <a:pos x="16" y="9"/>
                  </a:cxn>
                  <a:cxn ang="0">
                    <a:pos x="12" y="10"/>
                  </a:cxn>
                  <a:cxn ang="0">
                    <a:pos x="5" y="10"/>
                  </a:cxn>
                  <a:cxn ang="0">
                    <a:pos x="0" y="8"/>
                  </a:cxn>
                  <a:cxn ang="0">
                    <a:pos x="5" y="4"/>
                  </a:cxn>
                  <a:cxn ang="0">
                    <a:pos x="14" y="1"/>
                  </a:cxn>
                  <a:cxn ang="0">
                    <a:pos x="24" y="0"/>
                  </a:cxn>
                </a:cxnLst>
                <a:rect l="0" t="0" r="r" b="b"/>
                <a:pathLst>
                  <a:path w="81" h="25">
                    <a:moveTo>
                      <a:pt x="24" y="0"/>
                    </a:moveTo>
                    <a:lnTo>
                      <a:pt x="31" y="0"/>
                    </a:lnTo>
                    <a:lnTo>
                      <a:pt x="40" y="1"/>
                    </a:lnTo>
                    <a:lnTo>
                      <a:pt x="48" y="4"/>
                    </a:lnTo>
                    <a:lnTo>
                      <a:pt x="55" y="5"/>
                    </a:lnTo>
                    <a:lnTo>
                      <a:pt x="58" y="5"/>
                    </a:lnTo>
                    <a:lnTo>
                      <a:pt x="61" y="4"/>
                    </a:lnTo>
                    <a:lnTo>
                      <a:pt x="64" y="1"/>
                    </a:lnTo>
                    <a:lnTo>
                      <a:pt x="66" y="0"/>
                    </a:lnTo>
                    <a:lnTo>
                      <a:pt x="73" y="0"/>
                    </a:lnTo>
                    <a:lnTo>
                      <a:pt x="76" y="3"/>
                    </a:lnTo>
                    <a:lnTo>
                      <a:pt x="81" y="5"/>
                    </a:lnTo>
                    <a:lnTo>
                      <a:pt x="81" y="8"/>
                    </a:lnTo>
                    <a:lnTo>
                      <a:pt x="80" y="9"/>
                    </a:lnTo>
                    <a:lnTo>
                      <a:pt x="76" y="9"/>
                    </a:lnTo>
                    <a:lnTo>
                      <a:pt x="75" y="10"/>
                    </a:lnTo>
                    <a:lnTo>
                      <a:pt x="73" y="10"/>
                    </a:lnTo>
                    <a:lnTo>
                      <a:pt x="70" y="13"/>
                    </a:lnTo>
                    <a:lnTo>
                      <a:pt x="68" y="13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4" y="15"/>
                    </a:lnTo>
                    <a:lnTo>
                      <a:pt x="55" y="15"/>
                    </a:lnTo>
                    <a:lnTo>
                      <a:pt x="50" y="18"/>
                    </a:lnTo>
                    <a:lnTo>
                      <a:pt x="48" y="23"/>
                    </a:lnTo>
                    <a:lnTo>
                      <a:pt x="46" y="24"/>
                    </a:lnTo>
                    <a:lnTo>
                      <a:pt x="44" y="25"/>
                    </a:lnTo>
                    <a:lnTo>
                      <a:pt x="42" y="23"/>
                    </a:lnTo>
                    <a:lnTo>
                      <a:pt x="40" y="20"/>
                    </a:lnTo>
                    <a:lnTo>
                      <a:pt x="32" y="20"/>
                    </a:lnTo>
                    <a:lnTo>
                      <a:pt x="30" y="19"/>
                    </a:lnTo>
                    <a:lnTo>
                      <a:pt x="29" y="17"/>
                    </a:lnTo>
                    <a:lnTo>
                      <a:pt x="34" y="14"/>
                    </a:lnTo>
                    <a:lnTo>
                      <a:pt x="35" y="14"/>
                    </a:lnTo>
                    <a:lnTo>
                      <a:pt x="37" y="13"/>
                    </a:lnTo>
                    <a:lnTo>
                      <a:pt x="31" y="13"/>
                    </a:lnTo>
                    <a:lnTo>
                      <a:pt x="30" y="12"/>
                    </a:lnTo>
                    <a:lnTo>
                      <a:pt x="31" y="10"/>
                    </a:lnTo>
                    <a:lnTo>
                      <a:pt x="34" y="10"/>
                    </a:lnTo>
                    <a:lnTo>
                      <a:pt x="36" y="8"/>
                    </a:lnTo>
                    <a:lnTo>
                      <a:pt x="31" y="7"/>
                    </a:lnTo>
                    <a:lnTo>
                      <a:pt x="27" y="5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6" y="9"/>
                    </a:lnTo>
                    <a:lnTo>
                      <a:pt x="12" y="10"/>
                    </a:lnTo>
                    <a:lnTo>
                      <a:pt x="5" y="10"/>
                    </a:lnTo>
                    <a:lnTo>
                      <a:pt x="0" y="8"/>
                    </a:lnTo>
                    <a:lnTo>
                      <a:pt x="5" y="4"/>
                    </a:lnTo>
                    <a:lnTo>
                      <a:pt x="14" y="1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1112">
                <a:extLst>
                  <a:ext uri="{FF2B5EF4-FFF2-40B4-BE49-F238E27FC236}">
                    <a16:creationId xmlns:a16="http://schemas.microsoft.com/office/drawing/2014/main" id="{39D319EB-2D3A-4611-901A-9CEE98DB884E}"/>
                  </a:ext>
                </a:extLst>
              </p:cNvPr>
              <p:cNvGrpSpPr/>
              <p:nvPr/>
            </p:nvGrpSpPr>
            <p:grpSpPr>
              <a:xfrm>
                <a:off x="5601781" y="1788316"/>
                <a:ext cx="1875644" cy="1772016"/>
                <a:chOff x="5601779" y="1788317"/>
                <a:chExt cx="1875644" cy="1772016"/>
              </a:xfrm>
              <a:grpFill/>
            </p:grpSpPr>
            <p:sp>
              <p:nvSpPr>
                <p:cNvPr id="22" name="Freeform 1232">
                  <a:extLst>
                    <a:ext uri="{FF2B5EF4-FFF2-40B4-BE49-F238E27FC236}">
                      <a16:creationId xmlns:a16="http://schemas.microsoft.com/office/drawing/2014/main" id="{53ACBF7E-FE4B-49BC-B84D-E5107EE90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9601" y="3545825"/>
                  <a:ext cx="53886" cy="829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" y="0"/>
                    </a:cxn>
                    <a:cxn ang="0">
                      <a:pos x="26" y="2"/>
                    </a:cxn>
                    <a:cxn ang="0">
                      <a:pos x="23" y="4"/>
                    </a:cxn>
                    <a:cxn ang="0">
                      <a:pos x="13" y="4"/>
                    </a:cxn>
                    <a:cxn ang="0">
                      <a:pos x="9" y="2"/>
                    </a:cxn>
                    <a:cxn ang="0">
                      <a:pos x="4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6" h="4">
                      <a:moveTo>
                        <a:pt x="0" y="0"/>
                      </a:moveTo>
                      <a:lnTo>
                        <a:pt x="14" y="0"/>
                      </a:lnTo>
                      <a:lnTo>
                        <a:pt x="26" y="2"/>
                      </a:lnTo>
                      <a:lnTo>
                        <a:pt x="23" y="4"/>
                      </a:lnTo>
                      <a:lnTo>
                        <a:pt x="13" y="4"/>
                      </a:lnTo>
                      <a:lnTo>
                        <a:pt x="9" y="2"/>
                      </a:lnTo>
                      <a:lnTo>
                        <a:pt x="4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1346">
                  <a:extLst>
                    <a:ext uri="{FF2B5EF4-FFF2-40B4-BE49-F238E27FC236}">
                      <a16:creationId xmlns:a16="http://schemas.microsoft.com/office/drawing/2014/main" id="{942640C1-1130-40ED-905E-4D113AD96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6024" y="1806970"/>
                  <a:ext cx="60104" cy="39379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29" y="14"/>
                    </a:cxn>
                    <a:cxn ang="0">
                      <a:pos x="24" y="15"/>
                    </a:cxn>
                    <a:cxn ang="0">
                      <a:pos x="18" y="16"/>
                    </a:cxn>
                    <a:cxn ang="0">
                      <a:pos x="11" y="19"/>
                    </a:cxn>
                    <a:cxn ang="0">
                      <a:pos x="4" y="19"/>
                    </a:cxn>
                    <a:cxn ang="0">
                      <a:pos x="0" y="15"/>
                    </a:cxn>
                    <a:cxn ang="0">
                      <a:pos x="0" y="12"/>
                    </a:cxn>
                    <a:cxn ang="0">
                      <a:pos x="3" y="7"/>
                    </a:cxn>
                    <a:cxn ang="0">
                      <a:pos x="9" y="4"/>
                    </a:cxn>
                    <a:cxn ang="0">
                      <a:pos x="16" y="1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9" h="19">
                      <a:moveTo>
                        <a:pt x="23" y="0"/>
                      </a:moveTo>
                      <a:lnTo>
                        <a:pt x="29" y="14"/>
                      </a:lnTo>
                      <a:lnTo>
                        <a:pt x="24" y="15"/>
                      </a:lnTo>
                      <a:lnTo>
                        <a:pt x="18" y="16"/>
                      </a:lnTo>
                      <a:lnTo>
                        <a:pt x="11" y="19"/>
                      </a:lnTo>
                      <a:lnTo>
                        <a:pt x="4" y="19"/>
                      </a:lnTo>
                      <a:lnTo>
                        <a:pt x="0" y="15"/>
                      </a:lnTo>
                      <a:lnTo>
                        <a:pt x="0" y="12"/>
                      </a:lnTo>
                      <a:lnTo>
                        <a:pt x="3" y="7"/>
                      </a:lnTo>
                      <a:lnTo>
                        <a:pt x="9" y="4"/>
                      </a:lnTo>
                      <a:lnTo>
                        <a:pt x="16" y="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1348">
                  <a:extLst>
                    <a:ext uri="{FF2B5EF4-FFF2-40B4-BE49-F238E27FC236}">
                      <a16:creationId xmlns:a16="http://schemas.microsoft.com/office/drawing/2014/main" id="{4EFBE9A5-D213-44F6-8ED6-C7F39FB8BC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42709" y="3535463"/>
                  <a:ext cx="49741" cy="24870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3" y="2"/>
                    </a:cxn>
                    <a:cxn ang="0">
                      <a:pos x="22" y="2"/>
                    </a:cxn>
                    <a:cxn ang="0">
                      <a:pos x="20" y="4"/>
                    </a:cxn>
                    <a:cxn ang="0">
                      <a:pos x="18" y="4"/>
                    </a:cxn>
                    <a:cxn ang="0">
                      <a:pos x="18" y="7"/>
                    </a:cxn>
                    <a:cxn ang="0">
                      <a:pos x="15" y="9"/>
                    </a:cxn>
                    <a:cxn ang="0">
                      <a:pos x="13" y="11"/>
                    </a:cxn>
                    <a:cxn ang="0">
                      <a:pos x="9" y="12"/>
                    </a:cxn>
                    <a:cxn ang="0">
                      <a:pos x="5" y="12"/>
                    </a:cxn>
                    <a:cxn ang="0">
                      <a:pos x="3" y="10"/>
                    </a:cxn>
                    <a:cxn ang="0">
                      <a:pos x="2" y="10"/>
                    </a:cxn>
                    <a:cxn ang="0">
                      <a:pos x="0" y="9"/>
                    </a:cxn>
                    <a:cxn ang="0">
                      <a:pos x="12" y="4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" h="12">
                      <a:moveTo>
                        <a:pt x="24" y="0"/>
                      </a:moveTo>
                      <a:lnTo>
                        <a:pt x="23" y="2"/>
                      </a:lnTo>
                      <a:lnTo>
                        <a:pt x="22" y="2"/>
                      </a:lnTo>
                      <a:lnTo>
                        <a:pt x="20" y="4"/>
                      </a:lnTo>
                      <a:lnTo>
                        <a:pt x="18" y="4"/>
                      </a:lnTo>
                      <a:lnTo>
                        <a:pt x="18" y="7"/>
                      </a:lnTo>
                      <a:lnTo>
                        <a:pt x="15" y="9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5" y="12"/>
                      </a:ln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0" y="9"/>
                      </a:lnTo>
                      <a:lnTo>
                        <a:pt x="12" y="4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1350">
                  <a:extLst>
                    <a:ext uri="{FF2B5EF4-FFF2-40B4-BE49-F238E27FC236}">
                      <a16:creationId xmlns:a16="http://schemas.microsoft.com/office/drawing/2014/main" id="{39A3EE81-C71B-4D60-ADAF-03AB58C48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2189" y="2219404"/>
                  <a:ext cx="35234" cy="2487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9" y="0"/>
                    </a:cxn>
                    <a:cxn ang="0">
                      <a:pos x="13" y="3"/>
                    </a:cxn>
                    <a:cxn ang="0">
                      <a:pos x="14" y="6"/>
                    </a:cxn>
                    <a:cxn ang="0">
                      <a:pos x="17" y="8"/>
                    </a:cxn>
                    <a:cxn ang="0">
                      <a:pos x="14" y="10"/>
                    </a:cxn>
                    <a:cxn ang="0">
                      <a:pos x="12" y="10"/>
                    </a:cxn>
                    <a:cxn ang="0">
                      <a:pos x="4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7" h="12">
                      <a:moveTo>
                        <a:pt x="7" y="0"/>
                      </a:moveTo>
                      <a:lnTo>
                        <a:pt x="9" y="0"/>
                      </a:lnTo>
                      <a:lnTo>
                        <a:pt x="13" y="3"/>
                      </a:lnTo>
                      <a:lnTo>
                        <a:pt x="14" y="6"/>
                      </a:lnTo>
                      <a:lnTo>
                        <a:pt x="17" y="8"/>
                      </a:lnTo>
                      <a:lnTo>
                        <a:pt x="14" y="10"/>
                      </a:lnTo>
                      <a:lnTo>
                        <a:pt x="12" y="10"/>
                      </a:lnTo>
                      <a:lnTo>
                        <a:pt x="4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1354">
                  <a:extLst>
                    <a:ext uri="{FF2B5EF4-FFF2-40B4-BE49-F238E27FC236}">
                      <a16:creationId xmlns:a16="http://schemas.microsoft.com/office/drawing/2014/main" id="{2ADA6A58-9250-46D2-B7D9-B220F0856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5869" y="3203858"/>
                  <a:ext cx="14508" cy="207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7" y="0"/>
                    </a:cxn>
                    <a:cxn ang="0">
                      <a:pos x="3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7" h="1">
                      <a:moveTo>
                        <a:pt x="1" y="0"/>
                      </a:moveTo>
                      <a:lnTo>
                        <a:pt x="7" y="0"/>
                      </a:lnTo>
                      <a:lnTo>
                        <a:pt x="3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1355">
                  <a:extLst>
                    <a:ext uri="{FF2B5EF4-FFF2-40B4-BE49-F238E27FC236}">
                      <a16:creationId xmlns:a16="http://schemas.microsoft.com/office/drawing/2014/main" id="{C3645968-2F91-49BC-AEA9-61AFE46797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0583" y="2437020"/>
                  <a:ext cx="18653" cy="10363"/>
                </a:xfrm>
                <a:custGeom>
                  <a:avLst/>
                  <a:gdLst/>
                  <a:ahLst/>
                  <a:cxnLst>
                    <a:cxn ang="0">
                      <a:pos x="9" y="0"/>
                    </a:cxn>
                    <a:cxn ang="0">
                      <a:pos x="6" y="5"/>
                    </a:cxn>
                    <a:cxn ang="0">
                      <a:pos x="4" y="5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5" y="2"/>
                    </a:cxn>
                    <a:cxn ang="0">
                      <a:pos x="9" y="0"/>
                    </a:cxn>
                  </a:cxnLst>
                  <a:rect l="0" t="0" r="r" b="b"/>
                  <a:pathLst>
                    <a:path w="9" h="5">
                      <a:moveTo>
                        <a:pt x="9" y="0"/>
                      </a:moveTo>
                      <a:lnTo>
                        <a:pt x="6" y="5"/>
                      </a:lnTo>
                      <a:lnTo>
                        <a:pt x="4" y="5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5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1356">
                  <a:extLst>
                    <a:ext uri="{FF2B5EF4-FFF2-40B4-BE49-F238E27FC236}">
                      <a16:creationId xmlns:a16="http://schemas.microsoft.com/office/drawing/2014/main" id="{2DC83388-B699-44C9-969C-7BC096DCE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0324" y="2426657"/>
                  <a:ext cx="26944" cy="35234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7" y="0"/>
                    </a:cxn>
                    <a:cxn ang="0">
                      <a:pos x="10" y="1"/>
                    </a:cxn>
                    <a:cxn ang="0">
                      <a:pos x="11" y="4"/>
                    </a:cxn>
                    <a:cxn ang="0">
                      <a:pos x="13" y="5"/>
                    </a:cxn>
                    <a:cxn ang="0">
                      <a:pos x="8" y="7"/>
                    </a:cxn>
                    <a:cxn ang="0">
                      <a:pos x="8" y="9"/>
                    </a:cxn>
                    <a:cxn ang="0">
                      <a:pos x="10" y="10"/>
                    </a:cxn>
                    <a:cxn ang="0">
                      <a:pos x="10" y="13"/>
                    </a:cxn>
                    <a:cxn ang="0">
                      <a:pos x="7" y="15"/>
                    </a:cxn>
                    <a:cxn ang="0">
                      <a:pos x="5" y="17"/>
                    </a:cxn>
                    <a:cxn ang="0">
                      <a:pos x="2" y="15"/>
                    </a:cxn>
                    <a:cxn ang="0">
                      <a:pos x="0" y="13"/>
                    </a:cxn>
                    <a:cxn ang="0">
                      <a:pos x="0" y="10"/>
                    </a:cxn>
                    <a:cxn ang="0">
                      <a:pos x="1" y="8"/>
                    </a:cxn>
                    <a:cxn ang="0">
                      <a:pos x="3" y="5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3" h="17">
                      <a:moveTo>
                        <a:pt x="1" y="0"/>
                      </a:move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1" y="4"/>
                      </a:lnTo>
                      <a:lnTo>
                        <a:pt x="13" y="5"/>
                      </a:lnTo>
                      <a:lnTo>
                        <a:pt x="8" y="7"/>
                      </a:lnTo>
                      <a:lnTo>
                        <a:pt x="8" y="9"/>
                      </a:lnTo>
                      <a:lnTo>
                        <a:pt x="10" y="10"/>
                      </a:lnTo>
                      <a:lnTo>
                        <a:pt x="10" y="13"/>
                      </a:lnTo>
                      <a:lnTo>
                        <a:pt x="7" y="15"/>
                      </a:lnTo>
                      <a:lnTo>
                        <a:pt x="5" y="17"/>
                      </a:lnTo>
                      <a:lnTo>
                        <a:pt x="2" y="15"/>
                      </a:lnTo>
                      <a:lnTo>
                        <a:pt x="0" y="13"/>
                      </a:lnTo>
                      <a:lnTo>
                        <a:pt x="0" y="10"/>
                      </a:lnTo>
                      <a:lnTo>
                        <a:pt x="1" y="8"/>
                      </a:lnTo>
                      <a:lnTo>
                        <a:pt x="3" y="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1357">
                  <a:extLst>
                    <a:ext uri="{FF2B5EF4-FFF2-40B4-BE49-F238E27FC236}">
                      <a16:creationId xmlns:a16="http://schemas.microsoft.com/office/drawing/2014/main" id="{7961FECD-D7D2-4B38-8B66-2B430B432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2812" y="3201784"/>
                  <a:ext cx="10363" cy="2073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1359">
                  <a:extLst>
                    <a:ext uri="{FF2B5EF4-FFF2-40B4-BE49-F238E27FC236}">
                      <a16:creationId xmlns:a16="http://schemas.microsoft.com/office/drawing/2014/main" id="{0D5120D9-FCB7-4878-B21F-A13B647D7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9755" y="3205930"/>
                  <a:ext cx="12435" cy="8290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4" y="0"/>
                    </a:cxn>
                    <a:cxn ang="0">
                      <a:pos x="6" y="3"/>
                    </a:cxn>
                    <a:cxn ang="0">
                      <a:pos x="6" y="4"/>
                    </a:cxn>
                    <a:cxn ang="0">
                      <a:pos x="4" y="3"/>
                    </a:cxn>
                    <a:cxn ang="0">
                      <a:pos x="0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6" h="4">
                      <a:moveTo>
                        <a:pt x="1" y="0"/>
                      </a:moveTo>
                      <a:lnTo>
                        <a:pt x="4" y="0"/>
                      </a:ln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4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1360">
                  <a:extLst>
                    <a:ext uri="{FF2B5EF4-FFF2-40B4-BE49-F238E27FC236}">
                      <a16:creationId xmlns:a16="http://schemas.microsoft.com/office/drawing/2014/main" id="{B961DED5-ACE3-495E-8B34-49EDC0C804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0431" y="1889872"/>
                  <a:ext cx="335750" cy="184456"/>
                </a:xfrm>
                <a:custGeom>
                  <a:avLst/>
                  <a:gdLst/>
                  <a:ahLst/>
                  <a:cxnLst>
                    <a:cxn ang="0">
                      <a:pos x="80" y="4"/>
                    </a:cxn>
                    <a:cxn ang="0">
                      <a:pos x="82" y="16"/>
                    </a:cxn>
                    <a:cxn ang="0">
                      <a:pos x="87" y="11"/>
                    </a:cxn>
                    <a:cxn ang="0">
                      <a:pos x="94" y="15"/>
                    </a:cxn>
                    <a:cxn ang="0">
                      <a:pos x="93" y="21"/>
                    </a:cxn>
                    <a:cxn ang="0">
                      <a:pos x="111" y="27"/>
                    </a:cxn>
                    <a:cxn ang="0">
                      <a:pos x="131" y="39"/>
                    </a:cxn>
                    <a:cxn ang="0">
                      <a:pos x="134" y="43"/>
                    </a:cxn>
                    <a:cxn ang="0">
                      <a:pos x="147" y="49"/>
                    </a:cxn>
                    <a:cxn ang="0">
                      <a:pos x="157" y="57"/>
                    </a:cxn>
                    <a:cxn ang="0">
                      <a:pos x="162" y="59"/>
                    </a:cxn>
                    <a:cxn ang="0">
                      <a:pos x="136" y="68"/>
                    </a:cxn>
                    <a:cxn ang="0">
                      <a:pos x="118" y="66"/>
                    </a:cxn>
                    <a:cxn ang="0">
                      <a:pos x="122" y="58"/>
                    </a:cxn>
                    <a:cxn ang="0">
                      <a:pos x="122" y="53"/>
                    </a:cxn>
                    <a:cxn ang="0">
                      <a:pos x="116" y="43"/>
                    </a:cxn>
                    <a:cxn ang="0">
                      <a:pos x="118" y="40"/>
                    </a:cxn>
                    <a:cxn ang="0">
                      <a:pos x="104" y="38"/>
                    </a:cxn>
                    <a:cxn ang="0">
                      <a:pos x="92" y="58"/>
                    </a:cxn>
                    <a:cxn ang="0">
                      <a:pos x="88" y="66"/>
                    </a:cxn>
                    <a:cxn ang="0">
                      <a:pos x="83" y="68"/>
                    </a:cxn>
                    <a:cxn ang="0">
                      <a:pos x="72" y="89"/>
                    </a:cxn>
                    <a:cxn ang="0">
                      <a:pos x="43" y="72"/>
                    </a:cxn>
                    <a:cxn ang="0">
                      <a:pos x="58" y="63"/>
                    </a:cxn>
                    <a:cxn ang="0">
                      <a:pos x="68" y="62"/>
                    </a:cxn>
                    <a:cxn ang="0">
                      <a:pos x="59" y="59"/>
                    </a:cxn>
                    <a:cxn ang="0">
                      <a:pos x="38" y="60"/>
                    </a:cxn>
                    <a:cxn ang="0">
                      <a:pos x="34" y="54"/>
                    </a:cxn>
                    <a:cxn ang="0">
                      <a:pos x="47" y="50"/>
                    </a:cxn>
                    <a:cxn ang="0">
                      <a:pos x="67" y="40"/>
                    </a:cxn>
                    <a:cxn ang="0">
                      <a:pos x="52" y="38"/>
                    </a:cxn>
                    <a:cxn ang="0">
                      <a:pos x="44" y="39"/>
                    </a:cxn>
                    <a:cxn ang="0">
                      <a:pos x="40" y="45"/>
                    </a:cxn>
                    <a:cxn ang="0">
                      <a:pos x="26" y="45"/>
                    </a:cxn>
                    <a:cxn ang="0">
                      <a:pos x="21" y="38"/>
                    </a:cxn>
                    <a:cxn ang="0">
                      <a:pos x="14" y="27"/>
                    </a:cxn>
                    <a:cxn ang="0">
                      <a:pos x="6" y="23"/>
                    </a:cxn>
                    <a:cxn ang="0">
                      <a:pos x="0" y="15"/>
                    </a:cxn>
                    <a:cxn ang="0">
                      <a:pos x="5" y="9"/>
                    </a:cxn>
                    <a:cxn ang="0">
                      <a:pos x="23" y="5"/>
                    </a:cxn>
                    <a:cxn ang="0">
                      <a:pos x="30" y="13"/>
                    </a:cxn>
                    <a:cxn ang="0">
                      <a:pos x="39" y="18"/>
                    </a:cxn>
                    <a:cxn ang="0">
                      <a:pos x="38" y="13"/>
                    </a:cxn>
                    <a:cxn ang="0">
                      <a:pos x="49" y="6"/>
                    </a:cxn>
                    <a:cxn ang="0">
                      <a:pos x="55" y="16"/>
                    </a:cxn>
                    <a:cxn ang="0">
                      <a:pos x="63" y="24"/>
                    </a:cxn>
                    <a:cxn ang="0">
                      <a:pos x="58" y="11"/>
                    </a:cxn>
                    <a:cxn ang="0">
                      <a:pos x="62" y="0"/>
                    </a:cxn>
                  </a:cxnLst>
                  <a:rect l="0" t="0" r="r" b="b"/>
                  <a:pathLst>
                    <a:path w="162" h="89">
                      <a:moveTo>
                        <a:pt x="62" y="0"/>
                      </a:moveTo>
                      <a:lnTo>
                        <a:pt x="69" y="0"/>
                      </a:lnTo>
                      <a:lnTo>
                        <a:pt x="80" y="4"/>
                      </a:lnTo>
                      <a:lnTo>
                        <a:pt x="83" y="9"/>
                      </a:lnTo>
                      <a:lnTo>
                        <a:pt x="83" y="13"/>
                      </a:lnTo>
                      <a:lnTo>
                        <a:pt x="82" y="16"/>
                      </a:lnTo>
                      <a:lnTo>
                        <a:pt x="83" y="15"/>
                      </a:lnTo>
                      <a:lnTo>
                        <a:pt x="85" y="14"/>
                      </a:lnTo>
                      <a:lnTo>
                        <a:pt x="87" y="11"/>
                      </a:lnTo>
                      <a:lnTo>
                        <a:pt x="92" y="11"/>
                      </a:lnTo>
                      <a:lnTo>
                        <a:pt x="93" y="13"/>
                      </a:lnTo>
                      <a:lnTo>
                        <a:pt x="94" y="15"/>
                      </a:lnTo>
                      <a:lnTo>
                        <a:pt x="94" y="18"/>
                      </a:lnTo>
                      <a:lnTo>
                        <a:pt x="93" y="19"/>
                      </a:lnTo>
                      <a:lnTo>
                        <a:pt x="93" y="21"/>
                      </a:lnTo>
                      <a:lnTo>
                        <a:pt x="98" y="21"/>
                      </a:lnTo>
                      <a:lnTo>
                        <a:pt x="103" y="23"/>
                      </a:lnTo>
                      <a:lnTo>
                        <a:pt x="111" y="27"/>
                      </a:lnTo>
                      <a:lnTo>
                        <a:pt x="119" y="30"/>
                      </a:lnTo>
                      <a:lnTo>
                        <a:pt x="126" y="35"/>
                      </a:lnTo>
                      <a:lnTo>
                        <a:pt x="131" y="39"/>
                      </a:lnTo>
                      <a:lnTo>
                        <a:pt x="133" y="39"/>
                      </a:lnTo>
                      <a:lnTo>
                        <a:pt x="134" y="40"/>
                      </a:lnTo>
                      <a:lnTo>
                        <a:pt x="134" y="43"/>
                      </a:lnTo>
                      <a:lnTo>
                        <a:pt x="133" y="45"/>
                      </a:lnTo>
                      <a:lnTo>
                        <a:pt x="147" y="45"/>
                      </a:lnTo>
                      <a:lnTo>
                        <a:pt x="147" y="49"/>
                      </a:lnTo>
                      <a:lnTo>
                        <a:pt x="148" y="52"/>
                      </a:lnTo>
                      <a:lnTo>
                        <a:pt x="149" y="53"/>
                      </a:lnTo>
                      <a:lnTo>
                        <a:pt x="157" y="57"/>
                      </a:lnTo>
                      <a:lnTo>
                        <a:pt x="158" y="57"/>
                      </a:lnTo>
                      <a:lnTo>
                        <a:pt x="161" y="58"/>
                      </a:lnTo>
                      <a:lnTo>
                        <a:pt x="162" y="59"/>
                      </a:lnTo>
                      <a:lnTo>
                        <a:pt x="144" y="69"/>
                      </a:lnTo>
                      <a:lnTo>
                        <a:pt x="136" y="73"/>
                      </a:lnTo>
                      <a:lnTo>
                        <a:pt x="136" y="68"/>
                      </a:lnTo>
                      <a:lnTo>
                        <a:pt x="137" y="67"/>
                      </a:lnTo>
                      <a:lnTo>
                        <a:pt x="133" y="66"/>
                      </a:lnTo>
                      <a:lnTo>
                        <a:pt x="118" y="66"/>
                      </a:lnTo>
                      <a:lnTo>
                        <a:pt x="121" y="60"/>
                      </a:lnTo>
                      <a:lnTo>
                        <a:pt x="122" y="59"/>
                      </a:lnTo>
                      <a:lnTo>
                        <a:pt x="122" y="58"/>
                      </a:lnTo>
                      <a:lnTo>
                        <a:pt x="123" y="57"/>
                      </a:lnTo>
                      <a:lnTo>
                        <a:pt x="124" y="54"/>
                      </a:lnTo>
                      <a:lnTo>
                        <a:pt x="122" y="53"/>
                      </a:lnTo>
                      <a:lnTo>
                        <a:pt x="121" y="50"/>
                      </a:lnTo>
                      <a:lnTo>
                        <a:pt x="118" y="48"/>
                      </a:lnTo>
                      <a:lnTo>
                        <a:pt x="116" y="43"/>
                      </a:lnTo>
                      <a:lnTo>
                        <a:pt x="118" y="42"/>
                      </a:lnTo>
                      <a:lnTo>
                        <a:pt x="122" y="42"/>
                      </a:lnTo>
                      <a:lnTo>
                        <a:pt x="118" y="40"/>
                      </a:lnTo>
                      <a:lnTo>
                        <a:pt x="116" y="39"/>
                      </a:lnTo>
                      <a:lnTo>
                        <a:pt x="112" y="35"/>
                      </a:lnTo>
                      <a:lnTo>
                        <a:pt x="104" y="38"/>
                      </a:lnTo>
                      <a:lnTo>
                        <a:pt x="99" y="43"/>
                      </a:lnTo>
                      <a:lnTo>
                        <a:pt x="94" y="49"/>
                      </a:lnTo>
                      <a:lnTo>
                        <a:pt x="92" y="58"/>
                      </a:lnTo>
                      <a:lnTo>
                        <a:pt x="89" y="64"/>
                      </a:lnTo>
                      <a:lnTo>
                        <a:pt x="89" y="66"/>
                      </a:lnTo>
                      <a:lnTo>
                        <a:pt x="88" y="66"/>
                      </a:lnTo>
                      <a:lnTo>
                        <a:pt x="87" y="67"/>
                      </a:lnTo>
                      <a:lnTo>
                        <a:pt x="84" y="67"/>
                      </a:lnTo>
                      <a:lnTo>
                        <a:pt x="83" y="68"/>
                      </a:lnTo>
                      <a:lnTo>
                        <a:pt x="78" y="74"/>
                      </a:lnTo>
                      <a:lnTo>
                        <a:pt x="75" y="83"/>
                      </a:lnTo>
                      <a:lnTo>
                        <a:pt x="72" y="89"/>
                      </a:lnTo>
                      <a:lnTo>
                        <a:pt x="57" y="82"/>
                      </a:lnTo>
                      <a:lnTo>
                        <a:pt x="48" y="77"/>
                      </a:lnTo>
                      <a:lnTo>
                        <a:pt x="43" y="72"/>
                      </a:lnTo>
                      <a:lnTo>
                        <a:pt x="40" y="64"/>
                      </a:lnTo>
                      <a:lnTo>
                        <a:pt x="55" y="64"/>
                      </a:lnTo>
                      <a:lnTo>
                        <a:pt x="58" y="63"/>
                      </a:lnTo>
                      <a:lnTo>
                        <a:pt x="62" y="63"/>
                      </a:lnTo>
                      <a:lnTo>
                        <a:pt x="64" y="62"/>
                      </a:lnTo>
                      <a:lnTo>
                        <a:pt x="68" y="62"/>
                      </a:lnTo>
                      <a:lnTo>
                        <a:pt x="65" y="60"/>
                      </a:lnTo>
                      <a:lnTo>
                        <a:pt x="63" y="60"/>
                      </a:lnTo>
                      <a:lnTo>
                        <a:pt x="59" y="59"/>
                      </a:lnTo>
                      <a:lnTo>
                        <a:pt x="45" y="59"/>
                      </a:lnTo>
                      <a:lnTo>
                        <a:pt x="43" y="60"/>
                      </a:lnTo>
                      <a:lnTo>
                        <a:pt x="38" y="60"/>
                      </a:lnTo>
                      <a:lnTo>
                        <a:pt x="35" y="59"/>
                      </a:lnTo>
                      <a:lnTo>
                        <a:pt x="34" y="57"/>
                      </a:lnTo>
                      <a:lnTo>
                        <a:pt x="34" y="54"/>
                      </a:lnTo>
                      <a:lnTo>
                        <a:pt x="37" y="52"/>
                      </a:lnTo>
                      <a:lnTo>
                        <a:pt x="39" y="50"/>
                      </a:lnTo>
                      <a:lnTo>
                        <a:pt x="47" y="50"/>
                      </a:lnTo>
                      <a:lnTo>
                        <a:pt x="53" y="47"/>
                      </a:lnTo>
                      <a:lnTo>
                        <a:pt x="60" y="44"/>
                      </a:lnTo>
                      <a:lnTo>
                        <a:pt x="67" y="40"/>
                      </a:lnTo>
                      <a:lnTo>
                        <a:pt x="55" y="40"/>
                      </a:lnTo>
                      <a:lnTo>
                        <a:pt x="54" y="39"/>
                      </a:lnTo>
                      <a:lnTo>
                        <a:pt x="52" y="38"/>
                      </a:lnTo>
                      <a:lnTo>
                        <a:pt x="50" y="37"/>
                      </a:lnTo>
                      <a:lnTo>
                        <a:pt x="47" y="37"/>
                      </a:lnTo>
                      <a:lnTo>
                        <a:pt x="44" y="39"/>
                      </a:lnTo>
                      <a:lnTo>
                        <a:pt x="43" y="42"/>
                      </a:lnTo>
                      <a:lnTo>
                        <a:pt x="42" y="43"/>
                      </a:lnTo>
                      <a:lnTo>
                        <a:pt x="40" y="45"/>
                      </a:lnTo>
                      <a:lnTo>
                        <a:pt x="38" y="47"/>
                      </a:lnTo>
                      <a:lnTo>
                        <a:pt x="30" y="47"/>
                      </a:lnTo>
                      <a:lnTo>
                        <a:pt x="26" y="45"/>
                      </a:lnTo>
                      <a:lnTo>
                        <a:pt x="21" y="40"/>
                      </a:lnTo>
                      <a:lnTo>
                        <a:pt x="25" y="40"/>
                      </a:lnTo>
                      <a:lnTo>
                        <a:pt x="21" y="38"/>
                      </a:lnTo>
                      <a:lnTo>
                        <a:pt x="19" y="37"/>
                      </a:lnTo>
                      <a:lnTo>
                        <a:pt x="14" y="32"/>
                      </a:lnTo>
                      <a:lnTo>
                        <a:pt x="14" y="27"/>
                      </a:lnTo>
                      <a:lnTo>
                        <a:pt x="11" y="25"/>
                      </a:lnTo>
                      <a:lnTo>
                        <a:pt x="8" y="25"/>
                      </a:lnTo>
                      <a:lnTo>
                        <a:pt x="6" y="23"/>
                      </a:lnTo>
                      <a:lnTo>
                        <a:pt x="3" y="19"/>
                      </a:lnTo>
                      <a:lnTo>
                        <a:pt x="1" y="16"/>
                      </a:lnTo>
                      <a:lnTo>
                        <a:pt x="0" y="15"/>
                      </a:lnTo>
                      <a:lnTo>
                        <a:pt x="1" y="14"/>
                      </a:lnTo>
                      <a:lnTo>
                        <a:pt x="3" y="11"/>
                      </a:lnTo>
                      <a:lnTo>
                        <a:pt x="5" y="9"/>
                      </a:lnTo>
                      <a:lnTo>
                        <a:pt x="9" y="8"/>
                      </a:lnTo>
                      <a:lnTo>
                        <a:pt x="11" y="5"/>
                      </a:lnTo>
                      <a:lnTo>
                        <a:pt x="23" y="5"/>
                      </a:lnTo>
                      <a:lnTo>
                        <a:pt x="34" y="6"/>
                      </a:lnTo>
                      <a:lnTo>
                        <a:pt x="33" y="9"/>
                      </a:lnTo>
                      <a:lnTo>
                        <a:pt x="30" y="13"/>
                      </a:lnTo>
                      <a:lnTo>
                        <a:pt x="35" y="15"/>
                      </a:lnTo>
                      <a:lnTo>
                        <a:pt x="37" y="16"/>
                      </a:lnTo>
                      <a:lnTo>
                        <a:pt x="39" y="18"/>
                      </a:lnTo>
                      <a:lnTo>
                        <a:pt x="39" y="16"/>
                      </a:lnTo>
                      <a:lnTo>
                        <a:pt x="38" y="15"/>
                      </a:lnTo>
                      <a:lnTo>
                        <a:pt x="38" y="13"/>
                      </a:lnTo>
                      <a:lnTo>
                        <a:pt x="39" y="10"/>
                      </a:lnTo>
                      <a:lnTo>
                        <a:pt x="43" y="6"/>
                      </a:lnTo>
                      <a:lnTo>
                        <a:pt x="49" y="6"/>
                      </a:lnTo>
                      <a:lnTo>
                        <a:pt x="50" y="9"/>
                      </a:lnTo>
                      <a:lnTo>
                        <a:pt x="53" y="11"/>
                      </a:lnTo>
                      <a:lnTo>
                        <a:pt x="55" y="16"/>
                      </a:lnTo>
                      <a:lnTo>
                        <a:pt x="58" y="20"/>
                      </a:lnTo>
                      <a:lnTo>
                        <a:pt x="59" y="23"/>
                      </a:lnTo>
                      <a:lnTo>
                        <a:pt x="63" y="24"/>
                      </a:lnTo>
                      <a:lnTo>
                        <a:pt x="62" y="20"/>
                      </a:lnTo>
                      <a:lnTo>
                        <a:pt x="59" y="15"/>
                      </a:lnTo>
                      <a:lnTo>
                        <a:pt x="58" y="11"/>
                      </a:lnTo>
                      <a:lnTo>
                        <a:pt x="58" y="4"/>
                      </a:lnTo>
                      <a:lnTo>
                        <a:pt x="59" y="1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361">
                  <a:extLst>
                    <a:ext uri="{FF2B5EF4-FFF2-40B4-BE49-F238E27FC236}">
                      <a16:creationId xmlns:a16="http://schemas.microsoft.com/office/drawing/2014/main" id="{3C3B0622-B7E4-4FC6-9DB2-1588E8D0F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4524" y="1860856"/>
                  <a:ext cx="221762" cy="80829"/>
                </a:xfrm>
                <a:custGeom>
                  <a:avLst/>
                  <a:gdLst/>
                  <a:ahLst/>
                  <a:cxnLst>
                    <a:cxn ang="0">
                      <a:pos x="58" y="0"/>
                    </a:cxn>
                    <a:cxn ang="0">
                      <a:pos x="63" y="0"/>
                    </a:cxn>
                    <a:cxn ang="0">
                      <a:pos x="63" y="10"/>
                    </a:cxn>
                    <a:cxn ang="0">
                      <a:pos x="65" y="10"/>
                    </a:cxn>
                    <a:cxn ang="0">
                      <a:pos x="67" y="9"/>
                    </a:cxn>
                    <a:cxn ang="0">
                      <a:pos x="69" y="8"/>
                    </a:cxn>
                    <a:cxn ang="0">
                      <a:pos x="70" y="7"/>
                    </a:cxn>
                    <a:cxn ang="0">
                      <a:pos x="88" y="7"/>
                    </a:cxn>
                    <a:cxn ang="0">
                      <a:pos x="93" y="8"/>
                    </a:cxn>
                    <a:cxn ang="0">
                      <a:pos x="97" y="9"/>
                    </a:cxn>
                    <a:cxn ang="0">
                      <a:pos x="102" y="12"/>
                    </a:cxn>
                    <a:cxn ang="0">
                      <a:pos x="104" y="15"/>
                    </a:cxn>
                    <a:cxn ang="0">
                      <a:pos x="107" y="18"/>
                    </a:cxn>
                    <a:cxn ang="0">
                      <a:pos x="98" y="24"/>
                    </a:cxn>
                    <a:cxn ang="0">
                      <a:pos x="87" y="30"/>
                    </a:cxn>
                    <a:cxn ang="0">
                      <a:pos x="74" y="37"/>
                    </a:cxn>
                    <a:cxn ang="0">
                      <a:pos x="64" y="39"/>
                    </a:cxn>
                    <a:cxn ang="0">
                      <a:pos x="59" y="39"/>
                    </a:cxn>
                    <a:cxn ang="0">
                      <a:pos x="55" y="37"/>
                    </a:cxn>
                    <a:cxn ang="0">
                      <a:pos x="53" y="35"/>
                    </a:cxn>
                    <a:cxn ang="0">
                      <a:pos x="50" y="32"/>
                    </a:cxn>
                    <a:cxn ang="0">
                      <a:pos x="27" y="32"/>
                    </a:cxn>
                    <a:cxn ang="0">
                      <a:pos x="24" y="30"/>
                    </a:cxn>
                    <a:cxn ang="0">
                      <a:pos x="23" y="29"/>
                    </a:cxn>
                    <a:cxn ang="0">
                      <a:pos x="22" y="27"/>
                    </a:cxn>
                    <a:cxn ang="0">
                      <a:pos x="22" y="24"/>
                    </a:cxn>
                    <a:cxn ang="0">
                      <a:pos x="30" y="24"/>
                    </a:cxn>
                    <a:cxn ang="0">
                      <a:pos x="35" y="23"/>
                    </a:cxn>
                    <a:cxn ang="0">
                      <a:pos x="32" y="23"/>
                    </a:cxn>
                    <a:cxn ang="0">
                      <a:pos x="28" y="22"/>
                    </a:cxn>
                    <a:cxn ang="0">
                      <a:pos x="15" y="22"/>
                    </a:cxn>
                    <a:cxn ang="0">
                      <a:pos x="13" y="23"/>
                    </a:cxn>
                    <a:cxn ang="0">
                      <a:pos x="10" y="23"/>
                    </a:cxn>
                    <a:cxn ang="0">
                      <a:pos x="8" y="22"/>
                    </a:cxn>
                    <a:cxn ang="0">
                      <a:pos x="6" y="19"/>
                    </a:cxn>
                    <a:cxn ang="0">
                      <a:pos x="6" y="17"/>
                    </a:cxn>
                    <a:cxn ang="0">
                      <a:pos x="3" y="12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2" y="9"/>
                    </a:cxn>
                    <a:cxn ang="0">
                      <a:pos x="13" y="9"/>
                    </a:cxn>
                    <a:cxn ang="0">
                      <a:pos x="15" y="8"/>
                    </a:cxn>
                    <a:cxn ang="0">
                      <a:pos x="15" y="7"/>
                    </a:cxn>
                    <a:cxn ang="0">
                      <a:pos x="22" y="7"/>
                    </a:cxn>
                    <a:cxn ang="0">
                      <a:pos x="20" y="2"/>
                    </a:cxn>
                    <a:cxn ang="0">
                      <a:pos x="32" y="2"/>
                    </a:cxn>
                    <a:cxn ang="0">
                      <a:pos x="33" y="3"/>
                    </a:cxn>
                    <a:cxn ang="0">
                      <a:pos x="35" y="4"/>
                    </a:cxn>
                    <a:cxn ang="0">
                      <a:pos x="38" y="7"/>
                    </a:cxn>
                    <a:cxn ang="0">
                      <a:pos x="42" y="8"/>
                    </a:cxn>
                    <a:cxn ang="0">
                      <a:pos x="47" y="10"/>
                    </a:cxn>
                    <a:cxn ang="0">
                      <a:pos x="48" y="10"/>
                    </a:cxn>
                    <a:cxn ang="0">
                      <a:pos x="53" y="8"/>
                    </a:cxn>
                    <a:cxn ang="0">
                      <a:pos x="54" y="5"/>
                    </a:cxn>
                    <a:cxn ang="0">
                      <a:pos x="57" y="3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107" h="39">
                      <a:moveTo>
                        <a:pt x="58" y="0"/>
                      </a:moveTo>
                      <a:lnTo>
                        <a:pt x="63" y="0"/>
                      </a:lnTo>
                      <a:lnTo>
                        <a:pt x="63" y="10"/>
                      </a:lnTo>
                      <a:lnTo>
                        <a:pt x="65" y="10"/>
                      </a:lnTo>
                      <a:lnTo>
                        <a:pt x="67" y="9"/>
                      </a:lnTo>
                      <a:lnTo>
                        <a:pt x="69" y="8"/>
                      </a:lnTo>
                      <a:lnTo>
                        <a:pt x="70" y="7"/>
                      </a:lnTo>
                      <a:lnTo>
                        <a:pt x="88" y="7"/>
                      </a:lnTo>
                      <a:lnTo>
                        <a:pt x="93" y="8"/>
                      </a:lnTo>
                      <a:lnTo>
                        <a:pt x="97" y="9"/>
                      </a:lnTo>
                      <a:lnTo>
                        <a:pt x="102" y="12"/>
                      </a:lnTo>
                      <a:lnTo>
                        <a:pt x="104" y="15"/>
                      </a:lnTo>
                      <a:lnTo>
                        <a:pt x="107" y="18"/>
                      </a:lnTo>
                      <a:lnTo>
                        <a:pt x="98" y="24"/>
                      </a:lnTo>
                      <a:lnTo>
                        <a:pt x="87" y="30"/>
                      </a:lnTo>
                      <a:lnTo>
                        <a:pt x="74" y="37"/>
                      </a:lnTo>
                      <a:lnTo>
                        <a:pt x="64" y="39"/>
                      </a:lnTo>
                      <a:lnTo>
                        <a:pt x="59" y="39"/>
                      </a:lnTo>
                      <a:lnTo>
                        <a:pt x="55" y="37"/>
                      </a:lnTo>
                      <a:lnTo>
                        <a:pt x="53" y="35"/>
                      </a:lnTo>
                      <a:lnTo>
                        <a:pt x="50" y="32"/>
                      </a:lnTo>
                      <a:lnTo>
                        <a:pt x="27" y="32"/>
                      </a:lnTo>
                      <a:lnTo>
                        <a:pt x="24" y="30"/>
                      </a:lnTo>
                      <a:lnTo>
                        <a:pt x="23" y="29"/>
                      </a:lnTo>
                      <a:lnTo>
                        <a:pt x="22" y="27"/>
                      </a:lnTo>
                      <a:lnTo>
                        <a:pt x="22" y="24"/>
                      </a:lnTo>
                      <a:lnTo>
                        <a:pt x="30" y="24"/>
                      </a:lnTo>
                      <a:lnTo>
                        <a:pt x="35" y="23"/>
                      </a:lnTo>
                      <a:lnTo>
                        <a:pt x="32" y="23"/>
                      </a:lnTo>
                      <a:lnTo>
                        <a:pt x="28" y="22"/>
                      </a:lnTo>
                      <a:lnTo>
                        <a:pt x="15" y="22"/>
                      </a:lnTo>
                      <a:lnTo>
                        <a:pt x="13" y="23"/>
                      </a:lnTo>
                      <a:lnTo>
                        <a:pt x="10" y="23"/>
                      </a:lnTo>
                      <a:lnTo>
                        <a:pt x="8" y="22"/>
                      </a:lnTo>
                      <a:lnTo>
                        <a:pt x="6" y="19"/>
                      </a:lnTo>
                      <a:lnTo>
                        <a:pt x="6" y="17"/>
                      </a:lnTo>
                      <a:lnTo>
                        <a:pt x="3" y="12"/>
                      </a:lnTo>
                      <a:lnTo>
                        <a:pt x="0" y="7"/>
                      </a:lnTo>
                      <a:lnTo>
                        <a:pt x="6" y="7"/>
                      </a:lnTo>
                      <a:lnTo>
                        <a:pt x="12" y="9"/>
                      </a:lnTo>
                      <a:lnTo>
                        <a:pt x="13" y="9"/>
                      </a:lnTo>
                      <a:lnTo>
                        <a:pt x="15" y="8"/>
                      </a:lnTo>
                      <a:lnTo>
                        <a:pt x="15" y="7"/>
                      </a:lnTo>
                      <a:lnTo>
                        <a:pt x="22" y="7"/>
                      </a:lnTo>
                      <a:lnTo>
                        <a:pt x="20" y="2"/>
                      </a:lnTo>
                      <a:lnTo>
                        <a:pt x="32" y="2"/>
                      </a:lnTo>
                      <a:lnTo>
                        <a:pt x="33" y="3"/>
                      </a:lnTo>
                      <a:lnTo>
                        <a:pt x="35" y="4"/>
                      </a:lnTo>
                      <a:lnTo>
                        <a:pt x="38" y="7"/>
                      </a:lnTo>
                      <a:lnTo>
                        <a:pt x="42" y="8"/>
                      </a:lnTo>
                      <a:lnTo>
                        <a:pt x="47" y="10"/>
                      </a:lnTo>
                      <a:lnTo>
                        <a:pt x="48" y="10"/>
                      </a:lnTo>
                      <a:lnTo>
                        <a:pt x="53" y="8"/>
                      </a:lnTo>
                      <a:lnTo>
                        <a:pt x="54" y="5"/>
                      </a:lnTo>
                      <a:lnTo>
                        <a:pt x="57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362">
                  <a:extLst>
                    <a:ext uri="{FF2B5EF4-FFF2-40B4-BE49-F238E27FC236}">
                      <a16:creationId xmlns:a16="http://schemas.microsoft.com/office/drawing/2014/main" id="{F14CE0C9-F087-45F8-9356-9D21486833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8359" y="1952048"/>
                  <a:ext cx="31089" cy="35234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4" y="13"/>
                    </a:cxn>
                    <a:cxn ang="0">
                      <a:pos x="15" y="17"/>
                    </a:cxn>
                    <a:cxn ang="0">
                      <a:pos x="12" y="15"/>
                    </a:cxn>
                    <a:cxn ang="0">
                      <a:pos x="9" y="14"/>
                    </a:cxn>
                    <a:cxn ang="0">
                      <a:pos x="6" y="12"/>
                    </a:cxn>
                    <a:cxn ang="0">
                      <a:pos x="2" y="9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5" h="17">
                      <a:moveTo>
                        <a:pt x="1" y="0"/>
                      </a:moveTo>
                      <a:lnTo>
                        <a:pt x="14" y="13"/>
                      </a:lnTo>
                      <a:lnTo>
                        <a:pt x="15" y="17"/>
                      </a:lnTo>
                      <a:lnTo>
                        <a:pt x="12" y="15"/>
                      </a:lnTo>
                      <a:lnTo>
                        <a:pt x="9" y="14"/>
                      </a:lnTo>
                      <a:lnTo>
                        <a:pt x="6" y="12"/>
                      </a:lnTo>
                      <a:lnTo>
                        <a:pt x="2" y="9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1363">
                  <a:extLst>
                    <a:ext uri="{FF2B5EF4-FFF2-40B4-BE49-F238E27FC236}">
                      <a16:creationId xmlns:a16="http://schemas.microsoft.com/office/drawing/2014/main" id="{9D922BF6-698C-433D-A093-EC8C154EC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0431" y="1949974"/>
                  <a:ext cx="2073" cy="207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365">
                  <a:extLst>
                    <a:ext uri="{FF2B5EF4-FFF2-40B4-BE49-F238E27FC236}">
                      <a16:creationId xmlns:a16="http://schemas.microsoft.com/office/drawing/2014/main" id="{3E4D9C1E-A425-43E7-8FED-9A9619B5B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1779" y="2837019"/>
                  <a:ext cx="20725" cy="1865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10" y="0"/>
                    </a:cxn>
                    <a:cxn ang="0">
                      <a:pos x="9" y="2"/>
                    </a:cxn>
                    <a:cxn ang="0">
                      <a:pos x="8" y="6"/>
                    </a:cxn>
                    <a:cxn ang="0">
                      <a:pos x="3" y="9"/>
                    </a:cxn>
                    <a:cxn ang="0">
                      <a:pos x="0" y="6"/>
                    </a:cxn>
                    <a:cxn ang="0">
                      <a:pos x="0" y="3"/>
                    </a:cxn>
                    <a:cxn ang="0">
                      <a:pos x="3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9">
                      <a:moveTo>
                        <a:pt x="5" y="0"/>
                      </a:moveTo>
                      <a:lnTo>
                        <a:pt x="10" y="0"/>
                      </a:lnTo>
                      <a:lnTo>
                        <a:pt x="9" y="2"/>
                      </a:lnTo>
                      <a:lnTo>
                        <a:pt x="8" y="6"/>
                      </a:lnTo>
                      <a:lnTo>
                        <a:pt x="3" y="9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366">
                  <a:extLst>
                    <a:ext uri="{FF2B5EF4-FFF2-40B4-BE49-F238E27FC236}">
                      <a16:creationId xmlns:a16="http://schemas.microsoft.com/office/drawing/2014/main" id="{BB517D9B-F1FA-4966-B7D2-E48ED7B1A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4214" y="2826657"/>
                  <a:ext cx="198963" cy="288083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6" y="7"/>
                    </a:cxn>
                    <a:cxn ang="0">
                      <a:pos x="29" y="11"/>
                    </a:cxn>
                    <a:cxn ang="0">
                      <a:pos x="29" y="17"/>
                    </a:cxn>
                    <a:cxn ang="0">
                      <a:pos x="49" y="31"/>
                    </a:cxn>
                    <a:cxn ang="0">
                      <a:pos x="41" y="42"/>
                    </a:cxn>
                    <a:cxn ang="0">
                      <a:pos x="44" y="45"/>
                    </a:cxn>
                    <a:cxn ang="0">
                      <a:pos x="54" y="49"/>
                    </a:cxn>
                    <a:cxn ang="0">
                      <a:pos x="61" y="63"/>
                    </a:cxn>
                    <a:cxn ang="0">
                      <a:pos x="77" y="78"/>
                    </a:cxn>
                    <a:cxn ang="0">
                      <a:pos x="81" y="88"/>
                    </a:cxn>
                    <a:cxn ang="0">
                      <a:pos x="79" y="97"/>
                    </a:cxn>
                    <a:cxn ang="0">
                      <a:pos x="88" y="93"/>
                    </a:cxn>
                    <a:cxn ang="0">
                      <a:pos x="96" y="102"/>
                    </a:cxn>
                    <a:cxn ang="0">
                      <a:pos x="88" y="113"/>
                    </a:cxn>
                    <a:cxn ang="0">
                      <a:pos x="92" y="119"/>
                    </a:cxn>
                    <a:cxn ang="0">
                      <a:pos x="86" y="127"/>
                    </a:cxn>
                    <a:cxn ang="0">
                      <a:pos x="58" y="129"/>
                    </a:cxn>
                    <a:cxn ang="0">
                      <a:pos x="39" y="130"/>
                    </a:cxn>
                    <a:cxn ang="0">
                      <a:pos x="31" y="132"/>
                    </a:cxn>
                    <a:cxn ang="0">
                      <a:pos x="20" y="137"/>
                    </a:cxn>
                    <a:cxn ang="0">
                      <a:pos x="14" y="137"/>
                    </a:cxn>
                    <a:cxn ang="0">
                      <a:pos x="32" y="122"/>
                    </a:cxn>
                    <a:cxn ang="0">
                      <a:pos x="42" y="119"/>
                    </a:cxn>
                    <a:cxn ang="0">
                      <a:pos x="42" y="114"/>
                    </a:cxn>
                    <a:cxn ang="0">
                      <a:pos x="37" y="118"/>
                    </a:cxn>
                    <a:cxn ang="0">
                      <a:pos x="28" y="114"/>
                    </a:cxn>
                    <a:cxn ang="0">
                      <a:pos x="20" y="114"/>
                    </a:cxn>
                    <a:cxn ang="0">
                      <a:pos x="17" y="113"/>
                    </a:cxn>
                    <a:cxn ang="0">
                      <a:pos x="23" y="105"/>
                    </a:cxn>
                    <a:cxn ang="0">
                      <a:pos x="26" y="91"/>
                    </a:cxn>
                    <a:cxn ang="0">
                      <a:pos x="34" y="88"/>
                    </a:cxn>
                    <a:cxn ang="0">
                      <a:pos x="43" y="75"/>
                    </a:cxn>
                    <a:cxn ang="0">
                      <a:pos x="37" y="74"/>
                    </a:cxn>
                    <a:cxn ang="0">
                      <a:pos x="36" y="66"/>
                    </a:cxn>
                    <a:cxn ang="0">
                      <a:pos x="31" y="64"/>
                    </a:cxn>
                    <a:cxn ang="0">
                      <a:pos x="17" y="64"/>
                    </a:cxn>
                    <a:cxn ang="0">
                      <a:pos x="20" y="46"/>
                    </a:cxn>
                    <a:cxn ang="0">
                      <a:pos x="14" y="45"/>
                    </a:cxn>
                    <a:cxn ang="0">
                      <a:pos x="14" y="50"/>
                    </a:cxn>
                    <a:cxn ang="0">
                      <a:pos x="12" y="42"/>
                    </a:cxn>
                    <a:cxn ang="0">
                      <a:pos x="10" y="37"/>
                    </a:cxn>
                    <a:cxn ang="0">
                      <a:pos x="7" y="32"/>
                    </a:cxn>
                    <a:cxn ang="0">
                      <a:pos x="5" y="25"/>
                    </a:cxn>
                    <a:cxn ang="0">
                      <a:pos x="0" y="19"/>
                    </a:cxn>
                    <a:cxn ang="0">
                      <a:pos x="10" y="21"/>
                    </a:cxn>
                    <a:cxn ang="0">
                      <a:pos x="9" y="15"/>
                    </a:cxn>
                    <a:cxn ang="0">
                      <a:pos x="14" y="12"/>
                    </a:cxn>
                    <a:cxn ang="0">
                      <a:pos x="17" y="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96" h="139">
                      <a:moveTo>
                        <a:pt x="20" y="0"/>
                      </a:moveTo>
                      <a:lnTo>
                        <a:pt x="36" y="0"/>
                      </a:lnTo>
                      <a:lnTo>
                        <a:pt x="38" y="2"/>
                      </a:lnTo>
                      <a:lnTo>
                        <a:pt x="38" y="3"/>
                      </a:lnTo>
                      <a:lnTo>
                        <a:pt x="37" y="6"/>
                      </a:lnTo>
                      <a:lnTo>
                        <a:pt x="36" y="7"/>
                      </a:lnTo>
                      <a:lnTo>
                        <a:pt x="33" y="8"/>
                      </a:lnTo>
                      <a:lnTo>
                        <a:pt x="32" y="10"/>
                      </a:lnTo>
                      <a:lnTo>
                        <a:pt x="29" y="11"/>
                      </a:lnTo>
                      <a:lnTo>
                        <a:pt x="28" y="14"/>
                      </a:lnTo>
                      <a:lnTo>
                        <a:pt x="28" y="15"/>
                      </a:lnTo>
                      <a:lnTo>
                        <a:pt x="29" y="17"/>
                      </a:lnTo>
                      <a:lnTo>
                        <a:pt x="53" y="17"/>
                      </a:lnTo>
                      <a:lnTo>
                        <a:pt x="53" y="25"/>
                      </a:lnTo>
                      <a:lnTo>
                        <a:pt x="49" y="31"/>
                      </a:lnTo>
                      <a:lnTo>
                        <a:pt x="46" y="36"/>
                      </a:lnTo>
                      <a:lnTo>
                        <a:pt x="43" y="42"/>
                      </a:lnTo>
                      <a:lnTo>
                        <a:pt x="41" y="42"/>
                      </a:lnTo>
                      <a:lnTo>
                        <a:pt x="39" y="44"/>
                      </a:lnTo>
                      <a:lnTo>
                        <a:pt x="39" y="45"/>
                      </a:lnTo>
                      <a:lnTo>
                        <a:pt x="44" y="45"/>
                      </a:lnTo>
                      <a:lnTo>
                        <a:pt x="47" y="46"/>
                      </a:lnTo>
                      <a:lnTo>
                        <a:pt x="49" y="46"/>
                      </a:lnTo>
                      <a:lnTo>
                        <a:pt x="54" y="49"/>
                      </a:lnTo>
                      <a:lnTo>
                        <a:pt x="56" y="51"/>
                      </a:lnTo>
                      <a:lnTo>
                        <a:pt x="57" y="55"/>
                      </a:lnTo>
                      <a:lnTo>
                        <a:pt x="61" y="63"/>
                      </a:lnTo>
                      <a:lnTo>
                        <a:pt x="63" y="65"/>
                      </a:lnTo>
                      <a:lnTo>
                        <a:pt x="67" y="68"/>
                      </a:lnTo>
                      <a:lnTo>
                        <a:pt x="77" y="78"/>
                      </a:lnTo>
                      <a:lnTo>
                        <a:pt x="77" y="81"/>
                      </a:lnTo>
                      <a:lnTo>
                        <a:pt x="79" y="86"/>
                      </a:lnTo>
                      <a:lnTo>
                        <a:pt x="81" y="88"/>
                      </a:lnTo>
                      <a:lnTo>
                        <a:pt x="82" y="90"/>
                      </a:lnTo>
                      <a:lnTo>
                        <a:pt x="79" y="93"/>
                      </a:lnTo>
                      <a:lnTo>
                        <a:pt x="79" y="97"/>
                      </a:lnTo>
                      <a:lnTo>
                        <a:pt x="82" y="94"/>
                      </a:lnTo>
                      <a:lnTo>
                        <a:pt x="84" y="93"/>
                      </a:lnTo>
                      <a:lnTo>
                        <a:pt x="88" y="93"/>
                      </a:lnTo>
                      <a:lnTo>
                        <a:pt x="92" y="94"/>
                      </a:lnTo>
                      <a:lnTo>
                        <a:pt x="96" y="98"/>
                      </a:lnTo>
                      <a:lnTo>
                        <a:pt x="96" y="102"/>
                      </a:lnTo>
                      <a:lnTo>
                        <a:pt x="93" y="107"/>
                      </a:lnTo>
                      <a:lnTo>
                        <a:pt x="91" y="109"/>
                      </a:lnTo>
                      <a:lnTo>
                        <a:pt x="88" y="113"/>
                      </a:lnTo>
                      <a:lnTo>
                        <a:pt x="83" y="118"/>
                      </a:lnTo>
                      <a:lnTo>
                        <a:pt x="87" y="119"/>
                      </a:lnTo>
                      <a:lnTo>
                        <a:pt x="92" y="119"/>
                      </a:lnTo>
                      <a:lnTo>
                        <a:pt x="92" y="122"/>
                      </a:lnTo>
                      <a:lnTo>
                        <a:pt x="90" y="124"/>
                      </a:lnTo>
                      <a:lnTo>
                        <a:pt x="86" y="127"/>
                      </a:lnTo>
                      <a:lnTo>
                        <a:pt x="83" y="128"/>
                      </a:lnTo>
                      <a:lnTo>
                        <a:pt x="64" y="128"/>
                      </a:lnTo>
                      <a:lnTo>
                        <a:pt x="58" y="129"/>
                      </a:lnTo>
                      <a:lnTo>
                        <a:pt x="43" y="132"/>
                      </a:lnTo>
                      <a:lnTo>
                        <a:pt x="41" y="132"/>
                      </a:lnTo>
                      <a:lnTo>
                        <a:pt x="39" y="130"/>
                      </a:lnTo>
                      <a:lnTo>
                        <a:pt x="37" y="129"/>
                      </a:lnTo>
                      <a:lnTo>
                        <a:pt x="36" y="129"/>
                      </a:lnTo>
                      <a:lnTo>
                        <a:pt x="31" y="132"/>
                      </a:lnTo>
                      <a:lnTo>
                        <a:pt x="29" y="134"/>
                      </a:lnTo>
                      <a:lnTo>
                        <a:pt x="29" y="137"/>
                      </a:lnTo>
                      <a:lnTo>
                        <a:pt x="20" y="137"/>
                      </a:lnTo>
                      <a:lnTo>
                        <a:pt x="18" y="139"/>
                      </a:lnTo>
                      <a:lnTo>
                        <a:pt x="14" y="139"/>
                      </a:lnTo>
                      <a:lnTo>
                        <a:pt x="14" y="137"/>
                      </a:lnTo>
                      <a:lnTo>
                        <a:pt x="27" y="124"/>
                      </a:lnTo>
                      <a:lnTo>
                        <a:pt x="28" y="122"/>
                      </a:lnTo>
                      <a:lnTo>
                        <a:pt x="32" y="122"/>
                      </a:lnTo>
                      <a:lnTo>
                        <a:pt x="34" y="120"/>
                      </a:lnTo>
                      <a:lnTo>
                        <a:pt x="39" y="120"/>
                      </a:lnTo>
                      <a:lnTo>
                        <a:pt x="42" y="119"/>
                      </a:lnTo>
                      <a:lnTo>
                        <a:pt x="43" y="118"/>
                      </a:lnTo>
                      <a:lnTo>
                        <a:pt x="43" y="115"/>
                      </a:lnTo>
                      <a:lnTo>
                        <a:pt x="42" y="114"/>
                      </a:lnTo>
                      <a:lnTo>
                        <a:pt x="41" y="115"/>
                      </a:lnTo>
                      <a:lnTo>
                        <a:pt x="38" y="117"/>
                      </a:lnTo>
                      <a:lnTo>
                        <a:pt x="37" y="118"/>
                      </a:lnTo>
                      <a:lnTo>
                        <a:pt x="32" y="118"/>
                      </a:lnTo>
                      <a:lnTo>
                        <a:pt x="29" y="117"/>
                      </a:lnTo>
                      <a:lnTo>
                        <a:pt x="28" y="114"/>
                      </a:lnTo>
                      <a:lnTo>
                        <a:pt x="26" y="113"/>
                      </a:lnTo>
                      <a:lnTo>
                        <a:pt x="22" y="113"/>
                      </a:lnTo>
                      <a:lnTo>
                        <a:pt x="20" y="114"/>
                      </a:lnTo>
                      <a:lnTo>
                        <a:pt x="20" y="115"/>
                      </a:lnTo>
                      <a:lnTo>
                        <a:pt x="19" y="115"/>
                      </a:lnTo>
                      <a:lnTo>
                        <a:pt x="17" y="113"/>
                      </a:lnTo>
                      <a:lnTo>
                        <a:pt x="17" y="110"/>
                      </a:lnTo>
                      <a:lnTo>
                        <a:pt x="22" y="108"/>
                      </a:lnTo>
                      <a:lnTo>
                        <a:pt x="23" y="105"/>
                      </a:lnTo>
                      <a:lnTo>
                        <a:pt x="28" y="103"/>
                      </a:lnTo>
                      <a:lnTo>
                        <a:pt x="28" y="97"/>
                      </a:lnTo>
                      <a:lnTo>
                        <a:pt x="26" y="91"/>
                      </a:lnTo>
                      <a:lnTo>
                        <a:pt x="26" y="89"/>
                      </a:lnTo>
                      <a:lnTo>
                        <a:pt x="31" y="89"/>
                      </a:lnTo>
                      <a:lnTo>
                        <a:pt x="34" y="88"/>
                      </a:lnTo>
                      <a:lnTo>
                        <a:pt x="42" y="83"/>
                      </a:lnTo>
                      <a:lnTo>
                        <a:pt x="43" y="80"/>
                      </a:lnTo>
                      <a:lnTo>
                        <a:pt x="43" y="75"/>
                      </a:lnTo>
                      <a:lnTo>
                        <a:pt x="41" y="75"/>
                      </a:lnTo>
                      <a:lnTo>
                        <a:pt x="38" y="74"/>
                      </a:lnTo>
                      <a:lnTo>
                        <a:pt x="37" y="74"/>
                      </a:lnTo>
                      <a:lnTo>
                        <a:pt x="34" y="73"/>
                      </a:lnTo>
                      <a:lnTo>
                        <a:pt x="34" y="68"/>
                      </a:lnTo>
                      <a:lnTo>
                        <a:pt x="36" y="66"/>
                      </a:lnTo>
                      <a:lnTo>
                        <a:pt x="36" y="65"/>
                      </a:lnTo>
                      <a:lnTo>
                        <a:pt x="37" y="64"/>
                      </a:lnTo>
                      <a:lnTo>
                        <a:pt x="31" y="64"/>
                      </a:lnTo>
                      <a:lnTo>
                        <a:pt x="26" y="66"/>
                      </a:lnTo>
                      <a:lnTo>
                        <a:pt x="19" y="66"/>
                      </a:lnTo>
                      <a:lnTo>
                        <a:pt x="17" y="64"/>
                      </a:lnTo>
                      <a:lnTo>
                        <a:pt x="17" y="60"/>
                      </a:lnTo>
                      <a:lnTo>
                        <a:pt x="20" y="56"/>
                      </a:lnTo>
                      <a:lnTo>
                        <a:pt x="20" y="46"/>
                      </a:lnTo>
                      <a:lnTo>
                        <a:pt x="18" y="46"/>
                      </a:lnTo>
                      <a:lnTo>
                        <a:pt x="15" y="45"/>
                      </a:lnTo>
                      <a:lnTo>
                        <a:pt x="14" y="45"/>
                      </a:lnTo>
                      <a:lnTo>
                        <a:pt x="13" y="46"/>
                      </a:lnTo>
                      <a:lnTo>
                        <a:pt x="13" y="49"/>
                      </a:lnTo>
                      <a:lnTo>
                        <a:pt x="14" y="50"/>
                      </a:lnTo>
                      <a:lnTo>
                        <a:pt x="10" y="50"/>
                      </a:lnTo>
                      <a:lnTo>
                        <a:pt x="10" y="42"/>
                      </a:lnTo>
                      <a:lnTo>
                        <a:pt x="12" y="42"/>
                      </a:lnTo>
                      <a:lnTo>
                        <a:pt x="13" y="41"/>
                      </a:lnTo>
                      <a:lnTo>
                        <a:pt x="13" y="37"/>
                      </a:lnTo>
                      <a:lnTo>
                        <a:pt x="10" y="37"/>
                      </a:lnTo>
                      <a:lnTo>
                        <a:pt x="9" y="36"/>
                      </a:lnTo>
                      <a:lnTo>
                        <a:pt x="7" y="35"/>
                      </a:lnTo>
                      <a:lnTo>
                        <a:pt x="7" y="32"/>
                      </a:lnTo>
                      <a:lnTo>
                        <a:pt x="9" y="30"/>
                      </a:lnTo>
                      <a:lnTo>
                        <a:pt x="9" y="26"/>
                      </a:lnTo>
                      <a:lnTo>
                        <a:pt x="5" y="25"/>
                      </a:lnTo>
                      <a:lnTo>
                        <a:pt x="3" y="24"/>
                      </a:lnTo>
                      <a:lnTo>
                        <a:pt x="0" y="21"/>
                      </a:lnTo>
                      <a:lnTo>
                        <a:pt x="0" y="19"/>
                      </a:lnTo>
                      <a:lnTo>
                        <a:pt x="7" y="19"/>
                      </a:lnTo>
                      <a:lnTo>
                        <a:pt x="9" y="21"/>
                      </a:lnTo>
                      <a:lnTo>
                        <a:pt x="10" y="21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9" y="15"/>
                      </a:lnTo>
                      <a:lnTo>
                        <a:pt x="10" y="14"/>
                      </a:lnTo>
                      <a:lnTo>
                        <a:pt x="13" y="12"/>
                      </a:lnTo>
                      <a:lnTo>
                        <a:pt x="14" y="12"/>
                      </a:lnTo>
                      <a:lnTo>
                        <a:pt x="14" y="10"/>
                      </a:lnTo>
                      <a:lnTo>
                        <a:pt x="15" y="8"/>
                      </a:lnTo>
                      <a:lnTo>
                        <a:pt x="17" y="6"/>
                      </a:lnTo>
                      <a:lnTo>
                        <a:pt x="17" y="3"/>
                      </a:lnTo>
                      <a:lnTo>
                        <a:pt x="19" y="2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367">
                  <a:extLst>
                    <a:ext uri="{FF2B5EF4-FFF2-40B4-BE49-F238E27FC236}">
                      <a16:creationId xmlns:a16="http://schemas.microsoft.com/office/drawing/2014/main" id="{5F676098-998C-4878-B408-91CA17447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5665" y="2973806"/>
                  <a:ext cx="12435" cy="1036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6" y="0"/>
                    </a:cxn>
                    <a:cxn ang="0">
                      <a:pos x="6" y="2"/>
                    </a:cxn>
                    <a:cxn ang="0">
                      <a:pos x="4" y="4"/>
                    </a:cxn>
                    <a:cxn ang="0">
                      <a:pos x="4" y="5"/>
                    </a:cxn>
                    <a:cxn ang="0">
                      <a:pos x="0" y="5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6" h="5">
                      <a:moveTo>
                        <a:pt x="3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1368">
                  <a:extLst>
                    <a:ext uri="{FF2B5EF4-FFF2-40B4-BE49-F238E27FC236}">
                      <a16:creationId xmlns:a16="http://schemas.microsoft.com/office/drawing/2014/main" id="{8C692991-39CD-4B87-A77B-4A0D6B26B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8100" y="3469142"/>
                  <a:ext cx="64249" cy="3937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0"/>
                    </a:cxn>
                    <a:cxn ang="0">
                      <a:pos x="11" y="2"/>
                    </a:cxn>
                    <a:cxn ang="0">
                      <a:pos x="12" y="2"/>
                    </a:cxn>
                    <a:cxn ang="0">
                      <a:pos x="15" y="3"/>
                    </a:cxn>
                    <a:cxn ang="0">
                      <a:pos x="20" y="3"/>
                    </a:cxn>
                    <a:cxn ang="0">
                      <a:pos x="25" y="0"/>
                    </a:cxn>
                    <a:cxn ang="0">
                      <a:pos x="31" y="0"/>
                    </a:cxn>
                    <a:cxn ang="0">
                      <a:pos x="30" y="4"/>
                    </a:cxn>
                    <a:cxn ang="0">
                      <a:pos x="29" y="7"/>
                    </a:cxn>
                    <a:cxn ang="0">
                      <a:pos x="27" y="8"/>
                    </a:cxn>
                    <a:cxn ang="0">
                      <a:pos x="27" y="10"/>
                    </a:cxn>
                    <a:cxn ang="0">
                      <a:pos x="29" y="12"/>
                    </a:cxn>
                    <a:cxn ang="0">
                      <a:pos x="30" y="14"/>
                    </a:cxn>
                    <a:cxn ang="0">
                      <a:pos x="30" y="17"/>
                    </a:cxn>
                    <a:cxn ang="0">
                      <a:pos x="27" y="19"/>
                    </a:cxn>
                    <a:cxn ang="0">
                      <a:pos x="26" y="19"/>
                    </a:cxn>
                    <a:cxn ang="0">
                      <a:pos x="24" y="17"/>
                    </a:cxn>
                    <a:cxn ang="0">
                      <a:pos x="19" y="14"/>
                    </a:cxn>
                    <a:cxn ang="0">
                      <a:pos x="15" y="12"/>
                    </a:cxn>
                    <a:cxn ang="0">
                      <a:pos x="5" y="7"/>
                    </a:cxn>
                    <a:cxn ang="0">
                      <a:pos x="3" y="7"/>
                    </a:cxn>
                    <a:cxn ang="0">
                      <a:pos x="2" y="5"/>
                    </a:cxn>
                    <a:cxn ang="0">
                      <a:pos x="1" y="5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1" h="19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11" y="2"/>
                      </a:lnTo>
                      <a:lnTo>
                        <a:pt x="12" y="2"/>
                      </a:lnTo>
                      <a:lnTo>
                        <a:pt x="15" y="3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0" y="4"/>
                      </a:lnTo>
                      <a:lnTo>
                        <a:pt x="29" y="7"/>
                      </a:lnTo>
                      <a:lnTo>
                        <a:pt x="27" y="8"/>
                      </a:lnTo>
                      <a:lnTo>
                        <a:pt x="27" y="10"/>
                      </a:lnTo>
                      <a:lnTo>
                        <a:pt x="29" y="12"/>
                      </a:lnTo>
                      <a:lnTo>
                        <a:pt x="30" y="14"/>
                      </a:lnTo>
                      <a:lnTo>
                        <a:pt x="30" y="17"/>
                      </a:lnTo>
                      <a:lnTo>
                        <a:pt x="27" y="19"/>
                      </a:lnTo>
                      <a:lnTo>
                        <a:pt x="26" y="19"/>
                      </a:lnTo>
                      <a:lnTo>
                        <a:pt x="24" y="17"/>
                      </a:lnTo>
                      <a:lnTo>
                        <a:pt x="19" y="14"/>
                      </a:lnTo>
                      <a:lnTo>
                        <a:pt x="15" y="12"/>
                      </a:ln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369">
                  <a:extLst>
                    <a:ext uri="{FF2B5EF4-FFF2-40B4-BE49-F238E27FC236}">
                      <a16:creationId xmlns:a16="http://schemas.microsoft.com/office/drawing/2014/main" id="{73AAAFDB-138D-45FF-B1BC-A473A6D0F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4835" y="3332355"/>
                  <a:ext cx="22799" cy="43524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0" y="0"/>
                    </a:cxn>
                    <a:cxn ang="0">
                      <a:pos x="10" y="2"/>
                    </a:cxn>
                    <a:cxn ang="0">
                      <a:pos x="11" y="5"/>
                    </a:cxn>
                    <a:cxn ang="0">
                      <a:pos x="10" y="8"/>
                    </a:cxn>
                    <a:cxn ang="0">
                      <a:pos x="8" y="14"/>
                    </a:cxn>
                    <a:cxn ang="0">
                      <a:pos x="8" y="19"/>
                    </a:cxn>
                    <a:cxn ang="0">
                      <a:pos x="7" y="21"/>
                    </a:cxn>
                    <a:cxn ang="0">
                      <a:pos x="6" y="20"/>
                    </a:cxn>
                    <a:cxn ang="0">
                      <a:pos x="5" y="17"/>
                    </a:cxn>
                    <a:cxn ang="0">
                      <a:pos x="2" y="1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5" y="3"/>
                    </a:cxn>
                    <a:cxn ang="0">
                      <a:pos x="6" y="1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1" h="21">
                      <a:moveTo>
                        <a:pt x="8" y="0"/>
                      </a:move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0" y="8"/>
                      </a:lnTo>
                      <a:lnTo>
                        <a:pt x="8" y="14"/>
                      </a:lnTo>
                      <a:lnTo>
                        <a:pt x="8" y="19"/>
                      </a:lnTo>
                      <a:lnTo>
                        <a:pt x="7" y="21"/>
                      </a:lnTo>
                      <a:lnTo>
                        <a:pt x="6" y="20"/>
                      </a:lnTo>
                      <a:lnTo>
                        <a:pt x="5" y="17"/>
                      </a:lnTo>
                      <a:lnTo>
                        <a:pt x="2" y="10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1370">
                  <a:extLst>
                    <a:ext uri="{FF2B5EF4-FFF2-40B4-BE49-F238E27FC236}">
                      <a16:creationId xmlns:a16="http://schemas.microsoft.com/office/drawing/2014/main" id="{127FA2BF-C4DA-4017-B804-62C0F8E086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8618" y="3382096"/>
                  <a:ext cx="33161" cy="62176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0" y="0"/>
                    </a:cxn>
                    <a:cxn ang="0">
                      <a:pos x="13" y="2"/>
                    </a:cxn>
                    <a:cxn ang="0">
                      <a:pos x="14" y="2"/>
                    </a:cxn>
                    <a:cxn ang="0">
                      <a:pos x="15" y="6"/>
                    </a:cxn>
                    <a:cxn ang="0">
                      <a:pos x="16" y="8"/>
                    </a:cxn>
                    <a:cxn ang="0">
                      <a:pos x="16" y="18"/>
                    </a:cxn>
                    <a:cxn ang="0">
                      <a:pos x="15" y="22"/>
                    </a:cxn>
                    <a:cxn ang="0">
                      <a:pos x="14" y="25"/>
                    </a:cxn>
                    <a:cxn ang="0">
                      <a:pos x="9" y="30"/>
                    </a:cxn>
                    <a:cxn ang="0">
                      <a:pos x="4" y="30"/>
                    </a:cxn>
                    <a:cxn ang="0">
                      <a:pos x="3" y="27"/>
                    </a:cxn>
                    <a:cxn ang="0">
                      <a:pos x="1" y="26"/>
                    </a:cxn>
                    <a:cxn ang="0">
                      <a:pos x="1" y="21"/>
                    </a:cxn>
                    <a:cxn ang="0">
                      <a:pos x="4" y="13"/>
                    </a:cxn>
                    <a:cxn ang="0">
                      <a:pos x="4" y="11"/>
                    </a:cxn>
                    <a:cxn ang="0">
                      <a:pos x="0" y="7"/>
                    </a:cxn>
                    <a:cxn ang="0">
                      <a:pos x="0" y="5"/>
                    </a:cxn>
                    <a:cxn ang="0">
                      <a:pos x="3" y="3"/>
                    </a:cxn>
                    <a:cxn ang="0">
                      <a:pos x="5" y="1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6" h="30">
                      <a:moveTo>
                        <a:pt x="8" y="0"/>
                      </a:moveTo>
                      <a:lnTo>
                        <a:pt x="10" y="0"/>
                      </a:lnTo>
                      <a:lnTo>
                        <a:pt x="13" y="2"/>
                      </a:lnTo>
                      <a:lnTo>
                        <a:pt x="14" y="2"/>
                      </a:lnTo>
                      <a:lnTo>
                        <a:pt x="15" y="6"/>
                      </a:lnTo>
                      <a:lnTo>
                        <a:pt x="16" y="8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4" y="25"/>
                      </a:lnTo>
                      <a:lnTo>
                        <a:pt x="9" y="30"/>
                      </a:lnTo>
                      <a:lnTo>
                        <a:pt x="4" y="30"/>
                      </a:lnTo>
                      <a:lnTo>
                        <a:pt x="3" y="27"/>
                      </a:lnTo>
                      <a:lnTo>
                        <a:pt x="1" y="26"/>
                      </a:lnTo>
                      <a:lnTo>
                        <a:pt x="1" y="21"/>
                      </a:lnTo>
                      <a:lnTo>
                        <a:pt x="4" y="13"/>
                      </a:lnTo>
                      <a:lnTo>
                        <a:pt x="4" y="11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3" y="3"/>
                      </a:lnTo>
                      <a:lnTo>
                        <a:pt x="5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1371">
                  <a:extLst>
                    <a:ext uri="{FF2B5EF4-FFF2-40B4-BE49-F238E27FC236}">
                      <a16:creationId xmlns:a16="http://schemas.microsoft.com/office/drawing/2014/main" id="{495B96DE-779D-4718-9AFB-712185E99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3903" y="3417328"/>
                  <a:ext cx="18653" cy="1658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1"/>
                    </a:cxn>
                    <a:cxn ang="0">
                      <a:pos x="9" y="4"/>
                    </a:cxn>
                    <a:cxn ang="0">
                      <a:pos x="9" y="5"/>
                    </a:cxn>
                    <a:cxn ang="0">
                      <a:pos x="6" y="8"/>
                    </a:cxn>
                    <a:cxn ang="0">
                      <a:pos x="4" y="8"/>
                    </a:cxn>
                    <a:cxn ang="0">
                      <a:pos x="0" y="4"/>
                    </a:cxn>
                    <a:cxn ang="0">
                      <a:pos x="2" y="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9" h="8">
                      <a:moveTo>
                        <a:pt x="6" y="0"/>
                      </a:moveTo>
                      <a:lnTo>
                        <a:pt x="6" y="1"/>
                      </a:lnTo>
                      <a:lnTo>
                        <a:pt x="9" y="4"/>
                      </a:lnTo>
                      <a:lnTo>
                        <a:pt x="9" y="5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2" y="1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1372">
                  <a:extLst>
                    <a:ext uri="{FF2B5EF4-FFF2-40B4-BE49-F238E27FC236}">
                      <a16:creationId xmlns:a16="http://schemas.microsoft.com/office/drawing/2014/main" id="{33F074E0-6FDE-4AD0-ABF8-EB06A6524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7995" y="2932355"/>
                  <a:ext cx="20725" cy="2694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0"/>
                    </a:cxn>
                    <a:cxn ang="0">
                      <a:pos x="7" y="3"/>
                    </a:cxn>
                    <a:cxn ang="0">
                      <a:pos x="9" y="4"/>
                    </a:cxn>
                    <a:cxn ang="0">
                      <a:pos x="9" y="5"/>
                    </a:cxn>
                    <a:cxn ang="0">
                      <a:pos x="10" y="7"/>
                    </a:cxn>
                    <a:cxn ang="0">
                      <a:pos x="10" y="12"/>
                    </a:cxn>
                    <a:cxn ang="0">
                      <a:pos x="9" y="13"/>
                    </a:cxn>
                    <a:cxn ang="0">
                      <a:pos x="9" y="10"/>
                    </a:cxn>
                    <a:cxn ang="0">
                      <a:pos x="6" y="10"/>
                    </a:cxn>
                    <a:cxn ang="0">
                      <a:pos x="4" y="9"/>
                    </a:cxn>
                    <a:cxn ang="0">
                      <a:pos x="2" y="8"/>
                    </a:cxn>
                    <a:cxn ang="0">
                      <a:pos x="0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" h="13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7" y="3"/>
                      </a:lnTo>
                      <a:lnTo>
                        <a:pt x="9" y="4"/>
                      </a:lnTo>
                      <a:lnTo>
                        <a:pt x="9" y="5"/>
                      </a:lnTo>
                      <a:lnTo>
                        <a:pt x="10" y="7"/>
                      </a:lnTo>
                      <a:lnTo>
                        <a:pt x="10" y="12"/>
                      </a:lnTo>
                      <a:lnTo>
                        <a:pt x="9" y="13"/>
                      </a:lnTo>
                      <a:lnTo>
                        <a:pt x="9" y="10"/>
                      </a:lnTo>
                      <a:lnTo>
                        <a:pt x="6" y="10"/>
                      </a:lnTo>
                      <a:lnTo>
                        <a:pt x="4" y="9"/>
                      </a:lnTo>
                      <a:lnTo>
                        <a:pt x="2" y="8"/>
                      </a:lnTo>
                      <a:lnTo>
                        <a:pt x="0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1373">
                  <a:extLst>
                    <a:ext uri="{FF2B5EF4-FFF2-40B4-BE49-F238E27FC236}">
                      <a16:creationId xmlns:a16="http://schemas.microsoft.com/office/drawing/2014/main" id="{3C98BBED-7CC7-40DE-A4A5-B09A4002B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2866" y="2909558"/>
                  <a:ext cx="39379" cy="53886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2" y="0"/>
                    </a:cxn>
                    <a:cxn ang="0">
                      <a:pos x="14" y="1"/>
                    </a:cxn>
                    <a:cxn ang="0">
                      <a:pos x="15" y="2"/>
                    </a:cxn>
                    <a:cxn ang="0">
                      <a:pos x="19" y="10"/>
                    </a:cxn>
                    <a:cxn ang="0">
                      <a:pos x="17" y="11"/>
                    </a:cxn>
                    <a:cxn ang="0">
                      <a:pos x="13" y="19"/>
                    </a:cxn>
                    <a:cxn ang="0">
                      <a:pos x="13" y="21"/>
                    </a:cxn>
                    <a:cxn ang="0">
                      <a:pos x="12" y="24"/>
                    </a:cxn>
                    <a:cxn ang="0">
                      <a:pos x="9" y="26"/>
                    </a:cxn>
                    <a:cxn ang="0">
                      <a:pos x="3" y="26"/>
                    </a:cxn>
                    <a:cxn ang="0">
                      <a:pos x="0" y="24"/>
                    </a:cxn>
                    <a:cxn ang="0">
                      <a:pos x="0" y="23"/>
                    </a:cxn>
                    <a:cxn ang="0">
                      <a:pos x="3" y="23"/>
                    </a:cxn>
                    <a:cxn ang="0">
                      <a:pos x="3" y="24"/>
                    </a:cxn>
                    <a:cxn ang="0">
                      <a:pos x="8" y="21"/>
                    </a:cxn>
                    <a:cxn ang="0">
                      <a:pos x="9" y="20"/>
                    </a:cxn>
                    <a:cxn ang="0">
                      <a:pos x="9" y="19"/>
                    </a:cxn>
                    <a:cxn ang="0">
                      <a:pos x="7" y="18"/>
                    </a:cxn>
                    <a:cxn ang="0">
                      <a:pos x="3" y="15"/>
                    </a:cxn>
                    <a:cxn ang="0">
                      <a:pos x="2" y="14"/>
                    </a:cxn>
                    <a:cxn ang="0">
                      <a:pos x="0" y="11"/>
                    </a:cxn>
                    <a:cxn ang="0">
                      <a:pos x="0" y="10"/>
                    </a:cxn>
                    <a:cxn ang="0">
                      <a:pos x="3" y="5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9" h="26">
                      <a:moveTo>
                        <a:pt x="8" y="0"/>
                      </a:moveTo>
                      <a:lnTo>
                        <a:pt x="12" y="0"/>
                      </a:lnTo>
                      <a:lnTo>
                        <a:pt x="14" y="1"/>
                      </a:lnTo>
                      <a:lnTo>
                        <a:pt x="15" y="2"/>
                      </a:lnTo>
                      <a:lnTo>
                        <a:pt x="19" y="10"/>
                      </a:lnTo>
                      <a:lnTo>
                        <a:pt x="17" y="11"/>
                      </a:lnTo>
                      <a:lnTo>
                        <a:pt x="13" y="19"/>
                      </a:lnTo>
                      <a:lnTo>
                        <a:pt x="13" y="21"/>
                      </a:lnTo>
                      <a:lnTo>
                        <a:pt x="12" y="24"/>
                      </a:lnTo>
                      <a:lnTo>
                        <a:pt x="9" y="26"/>
                      </a:lnTo>
                      <a:lnTo>
                        <a:pt x="3" y="26"/>
                      </a:lnTo>
                      <a:lnTo>
                        <a:pt x="0" y="24"/>
                      </a:lnTo>
                      <a:lnTo>
                        <a:pt x="0" y="23"/>
                      </a:lnTo>
                      <a:lnTo>
                        <a:pt x="3" y="23"/>
                      </a:lnTo>
                      <a:lnTo>
                        <a:pt x="3" y="24"/>
                      </a:lnTo>
                      <a:lnTo>
                        <a:pt x="8" y="21"/>
                      </a:lnTo>
                      <a:lnTo>
                        <a:pt x="9" y="20"/>
                      </a:lnTo>
                      <a:lnTo>
                        <a:pt x="9" y="19"/>
                      </a:lnTo>
                      <a:lnTo>
                        <a:pt x="7" y="18"/>
                      </a:lnTo>
                      <a:lnTo>
                        <a:pt x="3" y="15"/>
                      </a:lnTo>
                      <a:lnTo>
                        <a:pt x="2" y="14"/>
                      </a:lnTo>
                      <a:lnTo>
                        <a:pt x="0" y="11"/>
                      </a:lnTo>
                      <a:lnTo>
                        <a:pt x="0" y="10"/>
                      </a:lnTo>
                      <a:lnTo>
                        <a:pt x="3" y="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374">
                  <a:extLst>
                    <a:ext uri="{FF2B5EF4-FFF2-40B4-BE49-F238E27FC236}">
                      <a16:creationId xmlns:a16="http://schemas.microsoft.com/office/drawing/2014/main" id="{04A3311D-C4D7-4E05-B9A6-5729AE312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2814" y="2847382"/>
                  <a:ext cx="18653" cy="31089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9" y="0"/>
                    </a:cxn>
                    <a:cxn ang="0">
                      <a:pos x="5" y="4"/>
                    </a:cxn>
                    <a:cxn ang="0">
                      <a:pos x="5" y="9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0" y="6"/>
                    </a:cxn>
                    <a:cxn ang="0">
                      <a:pos x="1" y="4"/>
                    </a:cxn>
                    <a:cxn ang="0">
                      <a:pos x="4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9" h="15">
                      <a:moveTo>
                        <a:pt x="5" y="0"/>
                      </a:moveTo>
                      <a:lnTo>
                        <a:pt x="9" y="0"/>
                      </a:lnTo>
                      <a:lnTo>
                        <a:pt x="5" y="4"/>
                      </a:lnTo>
                      <a:lnTo>
                        <a:pt x="5" y="9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4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375">
                  <a:extLst>
                    <a:ext uri="{FF2B5EF4-FFF2-40B4-BE49-F238E27FC236}">
                      <a16:creationId xmlns:a16="http://schemas.microsoft.com/office/drawing/2014/main" id="{2F571B41-F0CC-413C-8D31-5F0DF0ACA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87788" y="2805931"/>
                  <a:ext cx="29015" cy="35234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4" y="3"/>
                    </a:cxn>
                    <a:cxn ang="0">
                      <a:pos x="14" y="5"/>
                    </a:cxn>
                    <a:cxn ang="0">
                      <a:pos x="13" y="7"/>
                    </a:cxn>
                    <a:cxn ang="0">
                      <a:pos x="12" y="8"/>
                    </a:cxn>
                    <a:cxn ang="0">
                      <a:pos x="12" y="13"/>
                    </a:cxn>
                    <a:cxn ang="0">
                      <a:pos x="10" y="15"/>
                    </a:cxn>
                    <a:cxn ang="0">
                      <a:pos x="9" y="15"/>
                    </a:cxn>
                    <a:cxn ang="0">
                      <a:pos x="8" y="16"/>
                    </a:cxn>
                    <a:cxn ang="0">
                      <a:pos x="5" y="17"/>
                    </a:cxn>
                    <a:cxn ang="0">
                      <a:pos x="3" y="17"/>
                    </a:cxn>
                    <a:cxn ang="0">
                      <a:pos x="0" y="15"/>
                    </a:cxn>
                    <a:cxn ang="0">
                      <a:pos x="0" y="12"/>
                    </a:cxn>
                    <a:cxn ang="0">
                      <a:pos x="5" y="10"/>
                    </a:cxn>
                    <a:cxn ang="0">
                      <a:pos x="7" y="8"/>
                    </a:cxn>
                    <a:cxn ang="0">
                      <a:pos x="9" y="8"/>
                    </a:cxn>
                    <a:cxn ang="0">
                      <a:pos x="7" y="6"/>
                    </a:cxn>
                    <a:cxn ang="0">
                      <a:pos x="7" y="2"/>
                    </a:cxn>
                    <a:cxn ang="0">
                      <a:pos x="9" y="1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17">
                      <a:moveTo>
                        <a:pt x="10" y="0"/>
                      </a:moveTo>
                      <a:lnTo>
                        <a:pt x="14" y="3"/>
                      </a:lnTo>
                      <a:lnTo>
                        <a:pt x="14" y="5"/>
                      </a:lnTo>
                      <a:lnTo>
                        <a:pt x="13" y="7"/>
                      </a:lnTo>
                      <a:lnTo>
                        <a:pt x="12" y="8"/>
                      </a:lnTo>
                      <a:lnTo>
                        <a:pt x="12" y="13"/>
                      </a:lnTo>
                      <a:lnTo>
                        <a:pt x="10" y="15"/>
                      </a:lnTo>
                      <a:lnTo>
                        <a:pt x="9" y="15"/>
                      </a:lnTo>
                      <a:lnTo>
                        <a:pt x="8" y="16"/>
                      </a:lnTo>
                      <a:lnTo>
                        <a:pt x="5" y="17"/>
                      </a:lnTo>
                      <a:lnTo>
                        <a:pt x="3" y="17"/>
                      </a:lnTo>
                      <a:lnTo>
                        <a:pt x="0" y="15"/>
                      </a:lnTo>
                      <a:lnTo>
                        <a:pt x="0" y="12"/>
                      </a:lnTo>
                      <a:lnTo>
                        <a:pt x="5" y="10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7" y="6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376">
                  <a:extLst>
                    <a:ext uri="{FF2B5EF4-FFF2-40B4-BE49-F238E27FC236}">
                      <a16:creationId xmlns:a16="http://schemas.microsoft.com/office/drawing/2014/main" id="{548DEF6B-6BEC-4874-BC0D-57A99BA1B3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35454" y="2345829"/>
                  <a:ext cx="6218" cy="6218"/>
                </a:xfrm>
                <a:custGeom>
                  <a:avLst/>
                  <a:gdLst/>
                  <a:ahLst/>
                  <a:cxnLst>
                    <a:cxn ang="0">
                      <a:pos x="2" y="1"/>
                    </a:cxn>
                    <a:cxn ang="0">
                      <a:pos x="3" y="3"/>
                    </a:cxn>
                    <a:cxn ang="0">
                      <a:pos x="2" y="1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lnTo>
                        <a:pt x="3" y="3"/>
                      </a:lnTo>
                      <a:lnTo>
                        <a:pt x="2" y="1"/>
                      </a:lnTo>
                      <a:close/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377">
                  <a:extLst>
                    <a:ext uri="{FF2B5EF4-FFF2-40B4-BE49-F238E27FC236}">
                      <a16:creationId xmlns:a16="http://schemas.microsoft.com/office/drawing/2014/main" id="{808626F3-AEA8-4F27-8401-822193CA26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1672" y="2352046"/>
                  <a:ext cx="2073" cy="207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378">
                  <a:extLst>
                    <a:ext uri="{FF2B5EF4-FFF2-40B4-BE49-F238E27FC236}">
                      <a16:creationId xmlns:a16="http://schemas.microsoft.com/office/drawing/2014/main" id="{9232DC05-82EC-4A21-9BCC-115129063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98666" y="2047384"/>
                  <a:ext cx="420725" cy="308808"/>
                </a:xfrm>
                <a:custGeom>
                  <a:avLst/>
                  <a:gdLst/>
                  <a:ahLst/>
                  <a:cxnLst>
                    <a:cxn ang="0">
                      <a:pos x="189" y="0"/>
                    </a:cxn>
                    <a:cxn ang="0">
                      <a:pos x="201" y="6"/>
                    </a:cxn>
                    <a:cxn ang="0">
                      <a:pos x="203" y="10"/>
                    </a:cxn>
                    <a:cxn ang="0">
                      <a:pos x="194" y="20"/>
                    </a:cxn>
                    <a:cxn ang="0">
                      <a:pos x="177" y="26"/>
                    </a:cxn>
                    <a:cxn ang="0">
                      <a:pos x="149" y="36"/>
                    </a:cxn>
                    <a:cxn ang="0">
                      <a:pos x="124" y="41"/>
                    </a:cxn>
                    <a:cxn ang="0">
                      <a:pos x="122" y="45"/>
                    </a:cxn>
                    <a:cxn ang="0">
                      <a:pos x="119" y="49"/>
                    </a:cxn>
                    <a:cxn ang="0">
                      <a:pos x="115" y="51"/>
                    </a:cxn>
                    <a:cxn ang="0">
                      <a:pos x="104" y="56"/>
                    </a:cxn>
                    <a:cxn ang="0">
                      <a:pos x="83" y="68"/>
                    </a:cxn>
                    <a:cxn ang="0">
                      <a:pos x="58" y="90"/>
                    </a:cxn>
                    <a:cxn ang="0">
                      <a:pos x="46" y="120"/>
                    </a:cxn>
                    <a:cxn ang="0">
                      <a:pos x="54" y="137"/>
                    </a:cxn>
                    <a:cxn ang="0">
                      <a:pos x="69" y="148"/>
                    </a:cxn>
                    <a:cxn ang="0">
                      <a:pos x="70" y="149"/>
                    </a:cxn>
                    <a:cxn ang="0">
                      <a:pos x="38" y="148"/>
                    </a:cxn>
                    <a:cxn ang="0">
                      <a:pos x="35" y="147"/>
                    </a:cxn>
                    <a:cxn ang="0">
                      <a:pos x="24" y="144"/>
                    </a:cxn>
                    <a:cxn ang="0">
                      <a:pos x="22" y="134"/>
                    </a:cxn>
                    <a:cxn ang="0">
                      <a:pos x="19" y="132"/>
                    </a:cxn>
                    <a:cxn ang="0">
                      <a:pos x="5" y="130"/>
                    </a:cxn>
                    <a:cxn ang="0">
                      <a:pos x="0" y="124"/>
                    </a:cxn>
                    <a:cxn ang="0">
                      <a:pos x="4" y="117"/>
                    </a:cxn>
                    <a:cxn ang="0">
                      <a:pos x="10" y="112"/>
                    </a:cxn>
                    <a:cxn ang="0">
                      <a:pos x="12" y="101"/>
                    </a:cxn>
                    <a:cxn ang="0">
                      <a:pos x="17" y="95"/>
                    </a:cxn>
                    <a:cxn ang="0">
                      <a:pos x="25" y="91"/>
                    </a:cxn>
                    <a:cxn ang="0">
                      <a:pos x="31" y="90"/>
                    </a:cxn>
                    <a:cxn ang="0">
                      <a:pos x="25" y="81"/>
                    </a:cxn>
                    <a:cxn ang="0">
                      <a:pos x="36" y="70"/>
                    </a:cxn>
                    <a:cxn ang="0">
                      <a:pos x="46" y="56"/>
                    </a:cxn>
                    <a:cxn ang="0">
                      <a:pos x="45" y="52"/>
                    </a:cxn>
                    <a:cxn ang="0">
                      <a:pos x="44" y="49"/>
                    </a:cxn>
                    <a:cxn ang="0">
                      <a:pos x="46" y="45"/>
                    </a:cxn>
                    <a:cxn ang="0">
                      <a:pos x="56" y="44"/>
                    </a:cxn>
                    <a:cxn ang="0">
                      <a:pos x="64" y="42"/>
                    </a:cxn>
                    <a:cxn ang="0">
                      <a:pos x="80" y="32"/>
                    </a:cxn>
                    <a:cxn ang="0">
                      <a:pos x="100" y="23"/>
                    </a:cxn>
                    <a:cxn ang="0">
                      <a:pos x="105" y="21"/>
                    </a:cxn>
                    <a:cxn ang="0">
                      <a:pos x="117" y="18"/>
                    </a:cxn>
                    <a:cxn ang="0">
                      <a:pos x="123" y="23"/>
                    </a:cxn>
                    <a:cxn ang="0">
                      <a:pos x="138" y="21"/>
                    </a:cxn>
                    <a:cxn ang="0">
                      <a:pos x="174" y="2"/>
                    </a:cxn>
                  </a:cxnLst>
                  <a:rect l="0" t="0" r="r" b="b"/>
                  <a:pathLst>
                    <a:path w="203" h="149">
                      <a:moveTo>
                        <a:pt x="187" y="0"/>
                      </a:moveTo>
                      <a:lnTo>
                        <a:pt x="189" y="0"/>
                      </a:lnTo>
                      <a:lnTo>
                        <a:pt x="193" y="1"/>
                      </a:lnTo>
                      <a:lnTo>
                        <a:pt x="201" y="6"/>
                      </a:lnTo>
                      <a:lnTo>
                        <a:pt x="202" y="7"/>
                      </a:lnTo>
                      <a:lnTo>
                        <a:pt x="203" y="10"/>
                      </a:lnTo>
                      <a:lnTo>
                        <a:pt x="201" y="16"/>
                      </a:lnTo>
                      <a:lnTo>
                        <a:pt x="194" y="20"/>
                      </a:lnTo>
                      <a:lnTo>
                        <a:pt x="187" y="23"/>
                      </a:lnTo>
                      <a:lnTo>
                        <a:pt x="177" y="26"/>
                      </a:lnTo>
                      <a:lnTo>
                        <a:pt x="168" y="29"/>
                      </a:lnTo>
                      <a:lnTo>
                        <a:pt x="149" y="36"/>
                      </a:lnTo>
                      <a:lnTo>
                        <a:pt x="137" y="37"/>
                      </a:lnTo>
                      <a:lnTo>
                        <a:pt x="124" y="41"/>
                      </a:lnTo>
                      <a:lnTo>
                        <a:pt x="123" y="42"/>
                      </a:lnTo>
                      <a:lnTo>
                        <a:pt x="122" y="45"/>
                      </a:lnTo>
                      <a:lnTo>
                        <a:pt x="120" y="46"/>
                      </a:lnTo>
                      <a:lnTo>
                        <a:pt x="119" y="49"/>
                      </a:lnTo>
                      <a:lnTo>
                        <a:pt x="118" y="50"/>
                      </a:lnTo>
                      <a:lnTo>
                        <a:pt x="115" y="51"/>
                      </a:lnTo>
                      <a:lnTo>
                        <a:pt x="109" y="52"/>
                      </a:lnTo>
                      <a:lnTo>
                        <a:pt x="104" y="56"/>
                      </a:lnTo>
                      <a:lnTo>
                        <a:pt x="100" y="59"/>
                      </a:lnTo>
                      <a:lnTo>
                        <a:pt x="83" y="68"/>
                      </a:lnTo>
                      <a:lnTo>
                        <a:pt x="69" y="78"/>
                      </a:lnTo>
                      <a:lnTo>
                        <a:pt x="58" y="90"/>
                      </a:lnTo>
                      <a:lnTo>
                        <a:pt x="50" y="105"/>
                      </a:lnTo>
                      <a:lnTo>
                        <a:pt x="46" y="120"/>
                      </a:lnTo>
                      <a:lnTo>
                        <a:pt x="49" y="130"/>
                      </a:lnTo>
                      <a:lnTo>
                        <a:pt x="54" y="137"/>
                      </a:lnTo>
                      <a:lnTo>
                        <a:pt x="61" y="142"/>
                      </a:lnTo>
                      <a:lnTo>
                        <a:pt x="69" y="148"/>
                      </a:lnTo>
                      <a:lnTo>
                        <a:pt x="70" y="148"/>
                      </a:lnTo>
                      <a:lnTo>
                        <a:pt x="70" y="149"/>
                      </a:lnTo>
                      <a:lnTo>
                        <a:pt x="39" y="149"/>
                      </a:lnTo>
                      <a:lnTo>
                        <a:pt x="38" y="148"/>
                      </a:lnTo>
                      <a:lnTo>
                        <a:pt x="36" y="148"/>
                      </a:lnTo>
                      <a:lnTo>
                        <a:pt x="35" y="147"/>
                      </a:lnTo>
                      <a:lnTo>
                        <a:pt x="25" y="147"/>
                      </a:lnTo>
                      <a:lnTo>
                        <a:pt x="24" y="144"/>
                      </a:lnTo>
                      <a:lnTo>
                        <a:pt x="24" y="137"/>
                      </a:lnTo>
                      <a:lnTo>
                        <a:pt x="22" y="134"/>
                      </a:lnTo>
                      <a:lnTo>
                        <a:pt x="21" y="133"/>
                      </a:lnTo>
                      <a:lnTo>
                        <a:pt x="19" y="132"/>
                      </a:lnTo>
                      <a:lnTo>
                        <a:pt x="6" y="132"/>
                      </a:lnTo>
                      <a:lnTo>
                        <a:pt x="5" y="130"/>
                      </a:lnTo>
                      <a:lnTo>
                        <a:pt x="2" y="129"/>
                      </a:lnTo>
                      <a:lnTo>
                        <a:pt x="0" y="124"/>
                      </a:lnTo>
                      <a:lnTo>
                        <a:pt x="0" y="120"/>
                      </a:lnTo>
                      <a:lnTo>
                        <a:pt x="4" y="117"/>
                      </a:lnTo>
                      <a:lnTo>
                        <a:pt x="9" y="114"/>
                      </a:lnTo>
                      <a:lnTo>
                        <a:pt x="10" y="112"/>
                      </a:lnTo>
                      <a:lnTo>
                        <a:pt x="12" y="110"/>
                      </a:lnTo>
                      <a:lnTo>
                        <a:pt x="12" y="101"/>
                      </a:lnTo>
                      <a:lnTo>
                        <a:pt x="15" y="96"/>
                      </a:lnTo>
                      <a:lnTo>
                        <a:pt x="17" y="95"/>
                      </a:lnTo>
                      <a:lnTo>
                        <a:pt x="21" y="93"/>
                      </a:lnTo>
                      <a:lnTo>
                        <a:pt x="25" y="91"/>
                      </a:lnTo>
                      <a:lnTo>
                        <a:pt x="29" y="91"/>
                      </a:lnTo>
                      <a:lnTo>
                        <a:pt x="31" y="90"/>
                      </a:lnTo>
                      <a:lnTo>
                        <a:pt x="29" y="85"/>
                      </a:lnTo>
                      <a:lnTo>
                        <a:pt x="25" y="81"/>
                      </a:lnTo>
                      <a:lnTo>
                        <a:pt x="29" y="76"/>
                      </a:lnTo>
                      <a:lnTo>
                        <a:pt x="36" y="70"/>
                      </a:lnTo>
                      <a:lnTo>
                        <a:pt x="43" y="64"/>
                      </a:lnTo>
                      <a:lnTo>
                        <a:pt x="46" y="56"/>
                      </a:lnTo>
                      <a:lnTo>
                        <a:pt x="46" y="55"/>
                      </a:lnTo>
                      <a:lnTo>
                        <a:pt x="45" y="52"/>
                      </a:lnTo>
                      <a:lnTo>
                        <a:pt x="44" y="51"/>
                      </a:lnTo>
                      <a:lnTo>
                        <a:pt x="44" y="49"/>
                      </a:lnTo>
                      <a:lnTo>
                        <a:pt x="45" y="46"/>
                      </a:lnTo>
                      <a:lnTo>
                        <a:pt x="46" y="45"/>
                      </a:lnTo>
                      <a:lnTo>
                        <a:pt x="51" y="45"/>
                      </a:lnTo>
                      <a:lnTo>
                        <a:pt x="56" y="44"/>
                      </a:lnTo>
                      <a:lnTo>
                        <a:pt x="60" y="42"/>
                      </a:lnTo>
                      <a:lnTo>
                        <a:pt x="64" y="42"/>
                      </a:lnTo>
                      <a:lnTo>
                        <a:pt x="71" y="40"/>
                      </a:lnTo>
                      <a:lnTo>
                        <a:pt x="80" y="32"/>
                      </a:lnTo>
                      <a:lnTo>
                        <a:pt x="90" y="26"/>
                      </a:lnTo>
                      <a:lnTo>
                        <a:pt x="100" y="23"/>
                      </a:lnTo>
                      <a:lnTo>
                        <a:pt x="103" y="23"/>
                      </a:lnTo>
                      <a:lnTo>
                        <a:pt x="105" y="21"/>
                      </a:lnTo>
                      <a:lnTo>
                        <a:pt x="110" y="18"/>
                      </a:lnTo>
                      <a:lnTo>
                        <a:pt x="117" y="18"/>
                      </a:lnTo>
                      <a:lnTo>
                        <a:pt x="119" y="20"/>
                      </a:lnTo>
                      <a:lnTo>
                        <a:pt x="123" y="23"/>
                      </a:lnTo>
                      <a:lnTo>
                        <a:pt x="125" y="23"/>
                      </a:lnTo>
                      <a:lnTo>
                        <a:pt x="138" y="21"/>
                      </a:lnTo>
                      <a:lnTo>
                        <a:pt x="163" y="8"/>
                      </a:lnTo>
                      <a:lnTo>
                        <a:pt x="174" y="2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379">
                  <a:extLst>
                    <a:ext uri="{FF2B5EF4-FFF2-40B4-BE49-F238E27FC236}">
                      <a16:creationId xmlns:a16="http://schemas.microsoft.com/office/drawing/2014/main" id="{F041658C-5315-46CF-92CA-1BD9B084C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1361" y="1869146"/>
                  <a:ext cx="6218" cy="62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381">
                  <a:extLst>
                    <a:ext uri="{FF2B5EF4-FFF2-40B4-BE49-F238E27FC236}">
                      <a16:creationId xmlns:a16="http://schemas.microsoft.com/office/drawing/2014/main" id="{9AF7C565-4CF1-4451-87AB-2E286B37B7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7268" y="1831841"/>
                  <a:ext cx="64249" cy="37306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22" y="0"/>
                    </a:cxn>
                    <a:cxn ang="0">
                      <a:pos x="18" y="4"/>
                    </a:cxn>
                    <a:cxn ang="0">
                      <a:pos x="31" y="4"/>
                    </a:cxn>
                    <a:cxn ang="0">
                      <a:pos x="31" y="9"/>
                    </a:cxn>
                    <a:cxn ang="0">
                      <a:pos x="28" y="12"/>
                    </a:cxn>
                    <a:cxn ang="0">
                      <a:pos x="21" y="12"/>
                    </a:cxn>
                    <a:cxn ang="0">
                      <a:pos x="23" y="17"/>
                    </a:cxn>
                    <a:cxn ang="0">
                      <a:pos x="18" y="18"/>
                    </a:cxn>
                    <a:cxn ang="0">
                      <a:pos x="4" y="18"/>
                    </a:cxn>
                    <a:cxn ang="0">
                      <a:pos x="0" y="17"/>
                    </a:cxn>
                    <a:cxn ang="0">
                      <a:pos x="0" y="13"/>
                    </a:cxn>
                    <a:cxn ang="0">
                      <a:pos x="3" y="9"/>
                    </a:cxn>
                    <a:cxn ang="0">
                      <a:pos x="4" y="8"/>
                    </a:cxn>
                    <a:cxn ang="0">
                      <a:pos x="8" y="5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31" h="18">
                      <a:moveTo>
                        <a:pt x="8" y="0"/>
                      </a:moveTo>
                      <a:lnTo>
                        <a:pt x="22" y="0"/>
                      </a:lnTo>
                      <a:lnTo>
                        <a:pt x="18" y="4"/>
                      </a:lnTo>
                      <a:lnTo>
                        <a:pt x="31" y="4"/>
                      </a:lnTo>
                      <a:lnTo>
                        <a:pt x="31" y="9"/>
                      </a:lnTo>
                      <a:lnTo>
                        <a:pt x="28" y="12"/>
                      </a:lnTo>
                      <a:lnTo>
                        <a:pt x="21" y="12"/>
                      </a:lnTo>
                      <a:lnTo>
                        <a:pt x="23" y="17"/>
                      </a:lnTo>
                      <a:lnTo>
                        <a:pt x="18" y="18"/>
                      </a:lnTo>
                      <a:lnTo>
                        <a:pt x="4" y="18"/>
                      </a:lnTo>
                      <a:lnTo>
                        <a:pt x="0" y="17"/>
                      </a:lnTo>
                      <a:lnTo>
                        <a:pt x="0" y="13"/>
                      </a:lnTo>
                      <a:lnTo>
                        <a:pt x="3" y="9"/>
                      </a:lnTo>
                      <a:lnTo>
                        <a:pt x="4" y="8"/>
                      </a:lnTo>
                      <a:lnTo>
                        <a:pt x="8" y="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382">
                  <a:extLst>
                    <a:ext uri="{FF2B5EF4-FFF2-40B4-BE49-F238E27FC236}">
                      <a16:creationId xmlns:a16="http://schemas.microsoft.com/office/drawing/2014/main" id="{4948457E-3C7D-4C32-9F00-7456D939F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2293" y="1865001"/>
                  <a:ext cx="68394" cy="22799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25" y="0"/>
                    </a:cxn>
                    <a:cxn ang="0">
                      <a:pos x="28" y="1"/>
                    </a:cxn>
                    <a:cxn ang="0">
                      <a:pos x="30" y="3"/>
                    </a:cxn>
                    <a:cxn ang="0">
                      <a:pos x="33" y="5"/>
                    </a:cxn>
                    <a:cxn ang="0">
                      <a:pos x="29" y="5"/>
                    </a:cxn>
                    <a:cxn ang="0">
                      <a:pos x="28" y="6"/>
                    </a:cxn>
                    <a:cxn ang="0">
                      <a:pos x="25" y="7"/>
                    </a:cxn>
                    <a:cxn ang="0">
                      <a:pos x="21" y="11"/>
                    </a:cxn>
                    <a:cxn ang="0">
                      <a:pos x="16" y="11"/>
                    </a:cxn>
                    <a:cxn ang="0">
                      <a:pos x="15" y="8"/>
                    </a:cxn>
                    <a:cxn ang="0">
                      <a:pos x="13" y="7"/>
                    </a:cxn>
                    <a:cxn ang="0">
                      <a:pos x="11" y="7"/>
                    </a:cxn>
                    <a:cxn ang="0">
                      <a:pos x="10" y="10"/>
                    </a:cxn>
                    <a:cxn ang="0">
                      <a:pos x="9" y="11"/>
                    </a:cxn>
                    <a:cxn ang="0">
                      <a:pos x="3" y="11"/>
                    </a:cxn>
                    <a:cxn ang="0">
                      <a:pos x="0" y="8"/>
                    </a:cxn>
                    <a:cxn ang="0">
                      <a:pos x="3" y="5"/>
                    </a:cxn>
                    <a:cxn ang="0">
                      <a:pos x="9" y="2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3" h="11">
                      <a:moveTo>
                        <a:pt x="16" y="0"/>
                      </a:moveTo>
                      <a:lnTo>
                        <a:pt x="25" y="0"/>
                      </a:lnTo>
                      <a:lnTo>
                        <a:pt x="28" y="1"/>
                      </a:lnTo>
                      <a:lnTo>
                        <a:pt x="30" y="3"/>
                      </a:lnTo>
                      <a:lnTo>
                        <a:pt x="33" y="5"/>
                      </a:lnTo>
                      <a:lnTo>
                        <a:pt x="29" y="5"/>
                      </a:lnTo>
                      <a:lnTo>
                        <a:pt x="28" y="6"/>
                      </a:lnTo>
                      <a:lnTo>
                        <a:pt x="25" y="7"/>
                      </a:lnTo>
                      <a:lnTo>
                        <a:pt x="21" y="11"/>
                      </a:lnTo>
                      <a:lnTo>
                        <a:pt x="16" y="11"/>
                      </a:lnTo>
                      <a:lnTo>
                        <a:pt x="15" y="8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10" y="10"/>
                      </a:lnTo>
                      <a:lnTo>
                        <a:pt x="9" y="11"/>
                      </a:lnTo>
                      <a:lnTo>
                        <a:pt x="3" y="11"/>
                      </a:lnTo>
                      <a:lnTo>
                        <a:pt x="0" y="8"/>
                      </a:lnTo>
                      <a:lnTo>
                        <a:pt x="3" y="5"/>
                      </a:lnTo>
                      <a:lnTo>
                        <a:pt x="9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383">
                  <a:extLst>
                    <a:ext uri="{FF2B5EF4-FFF2-40B4-BE49-F238E27FC236}">
                      <a16:creationId xmlns:a16="http://schemas.microsoft.com/office/drawing/2014/main" id="{1732F4A3-ED8C-465F-AB72-4470E1867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7061" y="1788317"/>
                  <a:ext cx="99482" cy="70466"/>
                </a:xfrm>
                <a:custGeom>
                  <a:avLst/>
                  <a:gdLst/>
                  <a:ahLst/>
                  <a:cxnLst>
                    <a:cxn ang="0">
                      <a:pos x="46" y="0"/>
                    </a:cxn>
                    <a:cxn ang="0">
                      <a:pos x="47" y="0"/>
                    </a:cxn>
                    <a:cxn ang="0">
                      <a:pos x="47" y="5"/>
                    </a:cxn>
                    <a:cxn ang="0">
                      <a:pos x="43" y="9"/>
                    </a:cxn>
                    <a:cxn ang="0">
                      <a:pos x="43" y="10"/>
                    </a:cxn>
                    <a:cxn ang="0">
                      <a:pos x="40" y="13"/>
                    </a:cxn>
                    <a:cxn ang="0">
                      <a:pos x="35" y="15"/>
                    </a:cxn>
                    <a:cxn ang="0">
                      <a:pos x="31" y="16"/>
                    </a:cxn>
                    <a:cxn ang="0">
                      <a:pos x="27" y="19"/>
                    </a:cxn>
                    <a:cxn ang="0">
                      <a:pos x="25" y="21"/>
                    </a:cxn>
                    <a:cxn ang="0">
                      <a:pos x="33" y="23"/>
                    </a:cxn>
                    <a:cxn ang="0">
                      <a:pos x="48" y="28"/>
                    </a:cxn>
                    <a:cxn ang="0">
                      <a:pos x="46" y="29"/>
                    </a:cxn>
                    <a:cxn ang="0">
                      <a:pos x="36" y="29"/>
                    </a:cxn>
                    <a:cxn ang="0">
                      <a:pos x="28" y="32"/>
                    </a:cxn>
                    <a:cxn ang="0">
                      <a:pos x="23" y="33"/>
                    </a:cxn>
                    <a:cxn ang="0">
                      <a:pos x="20" y="34"/>
                    </a:cxn>
                    <a:cxn ang="0">
                      <a:pos x="8" y="30"/>
                    </a:cxn>
                    <a:cxn ang="0">
                      <a:pos x="2" y="28"/>
                    </a:cxn>
                    <a:cxn ang="0">
                      <a:pos x="0" y="26"/>
                    </a:cxn>
                    <a:cxn ang="0">
                      <a:pos x="5" y="21"/>
                    </a:cxn>
                    <a:cxn ang="0">
                      <a:pos x="22" y="21"/>
                    </a:cxn>
                    <a:cxn ang="0">
                      <a:pos x="20" y="20"/>
                    </a:cxn>
                    <a:cxn ang="0">
                      <a:pos x="18" y="20"/>
                    </a:cxn>
                    <a:cxn ang="0">
                      <a:pos x="17" y="19"/>
                    </a:cxn>
                    <a:cxn ang="0">
                      <a:pos x="16" y="19"/>
                    </a:cxn>
                    <a:cxn ang="0">
                      <a:pos x="15" y="20"/>
                    </a:cxn>
                    <a:cxn ang="0">
                      <a:pos x="15" y="15"/>
                    </a:cxn>
                    <a:cxn ang="0">
                      <a:pos x="22" y="14"/>
                    </a:cxn>
                    <a:cxn ang="0">
                      <a:pos x="32" y="9"/>
                    </a:cxn>
                    <a:cxn ang="0">
                      <a:pos x="40" y="8"/>
                    </a:cxn>
                    <a:cxn ang="0">
                      <a:pos x="40" y="5"/>
                    </a:cxn>
                    <a:cxn ang="0">
                      <a:pos x="41" y="3"/>
                    </a:cxn>
                    <a:cxn ang="0">
                      <a:pos x="46" y="0"/>
                    </a:cxn>
                  </a:cxnLst>
                  <a:rect l="0" t="0" r="r" b="b"/>
                  <a:pathLst>
                    <a:path w="48" h="34">
                      <a:moveTo>
                        <a:pt x="46" y="0"/>
                      </a:moveTo>
                      <a:lnTo>
                        <a:pt x="47" y="0"/>
                      </a:lnTo>
                      <a:lnTo>
                        <a:pt x="47" y="5"/>
                      </a:lnTo>
                      <a:lnTo>
                        <a:pt x="43" y="9"/>
                      </a:lnTo>
                      <a:lnTo>
                        <a:pt x="43" y="10"/>
                      </a:lnTo>
                      <a:lnTo>
                        <a:pt x="40" y="13"/>
                      </a:lnTo>
                      <a:lnTo>
                        <a:pt x="35" y="15"/>
                      </a:lnTo>
                      <a:lnTo>
                        <a:pt x="31" y="16"/>
                      </a:lnTo>
                      <a:lnTo>
                        <a:pt x="27" y="19"/>
                      </a:lnTo>
                      <a:lnTo>
                        <a:pt x="25" y="21"/>
                      </a:lnTo>
                      <a:lnTo>
                        <a:pt x="33" y="23"/>
                      </a:lnTo>
                      <a:lnTo>
                        <a:pt x="48" y="28"/>
                      </a:lnTo>
                      <a:lnTo>
                        <a:pt x="46" y="29"/>
                      </a:lnTo>
                      <a:lnTo>
                        <a:pt x="36" y="29"/>
                      </a:lnTo>
                      <a:lnTo>
                        <a:pt x="28" y="32"/>
                      </a:lnTo>
                      <a:lnTo>
                        <a:pt x="23" y="33"/>
                      </a:lnTo>
                      <a:lnTo>
                        <a:pt x="20" y="34"/>
                      </a:lnTo>
                      <a:lnTo>
                        <a:pt x="8" y="30"/>
                      </a:lnTo>
                      <a:lnTo>
                        <a:pt x="2" y="28"/>
                      </a:lnTo>
                      <a:lnTo>
                        <a:pt x="0" y="26"/>
                      </a:lnTo>
                      <a:lnTo>
                        <a:pt x="5" y="21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18" y="20"/>
                      </a:lnTo>
                      <a:lnTo>
                        <a:pt x="17" y="19"/>
                      </a:lnTo>
                      <a:lnTo>
                        <a:pt x="16" y="19"/>
                      </a:lnTo>
                      <a:lnTo>
                        <a:pt x="15" y="20"/>
                      </a:lnTo>
                      <a:lnTo>
                        <a:pt x="15" y="15"/>
                      </a:lnTo>
                      <a:lnTo>
                        <a:pt x="22" y="14"/>
                      </a:lnTo>
                      <a:lnTo>
                        <a:pt x="32" y="9"/>
                      </a:lnTo>
                      <a:lnTo>
                        <a:pt x="40" y="8"/>
                      </a:lnTo>
                      <a:lnTo>
                        <a:pt x="40" y="5"/>
                      </a:lnTo>
                      <a:lnTo>
                        <a:pt x="41" y="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384">
                  <a:extLst>
                    <a:ext uri="{FF2B5EF4-FFF2-40B4-BE49-F238E27FC236}">
                      <a16:creationId xmlns:a16="http://schemas.microsoft.com/office/drawing/2014/main" id="{303DC745-049B-4157-AC46-ACDE677AF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5765" y="2397642"/>
                  <a:ext cx="49741" cy="39379"/>
                </a:xfrm>
                <a:custGeom>
                  <a:avLst/>
                  <a:gdLst/>
                  <a:ahLst/>
                  <a:cxnLst>
                    <a:cxn ang="0">
                      <a:pos x="9" y="0"/>
                    </a:cxn>
                    <a:cxn ang="0">
                      <a:pos x="12" y="0"/>
                    </a:cxn>
                    <a:cxn ang="0">
                      <a:pos x="15" y="2"/>
                    </a:cxn>
                    <a:cxn ang="0">
                      <a:pos x="17" y="4"/>
                    </a:cxn>
                    <a:cxn ang="0">
                      <a:pos x="20" y="5"/>
                    </a:cxn>
                    <a:cxn ang="0">
                      <a:pos x="24" y="7"/>
                    </a:cxn>
                    <a:cxn ang="0">
                      <a:pos x="24" y="12"/>
                    </a:cxn>
                    <a:cxn ang="0">
                      <a:pos x="16" y="17"/>
                    </a:cxn>
                    <a:cxn ang="0">
                      <a:pos x="6" y="19"/>
                    </a:cxn>
                    <a:cxn ang="0">
                      <a:pos x="4" y="19"/>
                    </a:cxn>
                    <a:cxn ang="0">
                      <a:pos x="1" y="18"/>
                    </a:cxn>
                    <a:cxn ang="0">
                      <a:pos x="0" y="17"/>
                    </a:cxn>
                    <a:cxn ang="0">
                      <a:pos x="0" y="13"/>
                    </a:cxn>
                    <a:cxn ang="0">
                      <a:pos x="1" y="10"/>
                    </a:cxn>
                    <a:cxn ang="0">
                      <a:pos x="2" y="9"/>
                    </a:cxn>
                    <a:cxn ang="0">
                      <a:pos x="4" y="7"/>
                    </a:cxn>
                    <a:cxn ang="0">
                      <a:pos x="4" y="5"/>
                    </a:cxn>
                    <a:cxn ang="0">
                      <a:pos x="5" y="4"/>
                    </a:cxn>
                    <a:cxn ang="0">
                      <a:pos x="6" y="4"/>
                    </a:cxn>
                    <a:cxn ang="0">
                      <a:pos x="7" y="2"/>
                    </a:cxn>
                    <a:cxn ang="0">
                      <a:pos x="9" y="0"/>
                    </a:cxn>
                  </a:cxnLst>
                  <a:rect l="0" t="0" r="r" b="b"/>
                  <a:pathLst>
                    <a:path w="24" h="19">
                      <a:moveTo>
                        <a:pt x="9" y="0"/>
                      </a:moveTo>
                      <a:lnTo>
                        <a:pt x="12" y="0"/>
                      </a:lnTo>
                      <a:lnTo>
                        <a:pt x="15" y="2"/>
                      </a:lnTo>
                      <a:lnTo>
                        <a:pt x="17" y="4"/>
                      </a:lnTo>
                      <a:lnTo>
                        <a:pt x="20" y="5"/>
                      </a:lnTo>
                      <a:lnTo>
                        <a:pt x="24" y="7"/>
                      </a:lnTo>
                      <a:lnTo>
                        <a:pt x="24" y="12"/>
                      </a:lnTo>
                      <a:lnTo>
                        <a:pt x="16" y="17"/>
                      </a:lnTo>
                      <a:lnTo>
                        <a:pt x="6" y="19"/>
                      </a:lnTo>
                      <a:lnTo>
                        <a:pt x="4" y="19"/>
                      </a:lnTo>
                      <a:lnTo>
                        <a:pt x="1" y="18"/>
                      </a:lnTo>
                      <a:lnTo>
                        <a:pt x="0" y="17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2" y="9"/>
                      </a:lnTo>
                      <a:lnTo>
                        <a:pt x="4" y="7"/>
                      </a:lnTo>
                      <a:lnTo>
                        <a:pt x="4" y="5"/>
                      </a:lnTo>
                      <a:lnTo>
                        <a:pt x="5" y="4"/>
                      </a:lnTo>
                      <a:lnTo>
                        <a:pt x="6" y="4"/>
                      </a:lnTo>
                      <a:lnTo>
                        <a:pt x="7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1385">
                  <a:extLst>
                    <a:ext uri="{FF2B5EF4-FFF2-40B4-BE49-F238E27FC236}">
                      <a16:creationId xmlns:a16="http://schemas.microsoft.com/office/drawing/2014/main" id="{0B475E7E-2D51-46B6-8DED-00A24C1D0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6542" y="2364481"/>
                  <a:ext cx="39379" cy="2901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7" y="0"/>
                    </a:cxn>
                    <a:cxn ang="0">
                      <a:pos x="10" y="1"/>
                    </a:cxn>
                    <a:cxn ang="0">
                      <a:pos x="13" y="3"/>
                    </a:cxn>
                    <a:cxn ang="0">
                      <a:pos x="19" y="9"/>
                    </a:cxn>
                    <a:cxn ang="0">
                      <a:pos x="19" y="13"/>
                    </a:cxn>
                    <a:cxn ang="0">
                      <a:pos x="18" y="14"/>
                    </a:cxn>
                    <a:cxn ang="0">
                      <a:pos x="10" y="14"/>
                    </a:cxn>
                    <a:cxn ang="0">
                      <a:pos x="7" y="11"/>
                    </a:cxn>
                    <a:cxn ang="0">
                      <a:pos x="4" y="10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9" h="14">
                      <a:moveTo>
                        <a:pt x="3" y="0"/>
                      </a:move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3" y="3"/>
                      </a:lnTo>
                      <a:lnTo>
                        <a:pt x="19" y="9"/>
                      </a:lnTo>
                      <a:lnTo>
                        <a:pt x="19" y="13"/>
                      </a:lnTo>
                      <a:lnTo>
                        <a:pt x="18" y="14"/>
                      </a:lnTo>
                      <a:lnTo>
                        <a:pt x="10" y="14"/>
                      </a:lnTo>
                      <a:lnTo>
                        <a:pt x="7" y="11"/>
                      </a:lnTo>
                      <a:lnTo>
                        <a:pt x="4" y="10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" name="Freeform 1386">
                <a:extLst>
                  <a:ext uri="{FF2B5EF4-FFF2-40B4-BE49-F238E27FC236}">
                    <a16:creationId xmlns:a16="http://schemas.microsoft.com/office/drawing/2014/main" id="{A2A7F9D2-5FD1-4334-B4CB-588C7E354B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47893" y="2335466"/>
                <a:ext cx="1757507" cy="1189635"/>
              </a:xfrm>
              <a:custGeom>
                <a:avLst/>
                <a:gdLst/>
                <a:ahLst/>
                <a:cxnLst>
                  <a:cxn ang="0">
                    <a:pos x="278" y="43"/>
                  </a:cxn>
                  <a:cxn ang="0">
                    <a:pos x="451" y="14"/>
                  </a:cxn>
                  <a:cxn ang="0">
                    <a:pos x="582" y="79"/>
                  </a:cxn>
                  <a:cxn ang="0">
                    <a:pos x="556" y="126"/>
                  </a:cxn>
                  <a:cxn ang="0">
                    <a:pos x="617" y="61"/>
                  </a:cxn>
                  <a:cxn ang="0">
                    <a:pos x="714" y="45"/>
                  </a:cxn>
                  <a:cxn ang="0">
                    <a:pos x="779" y="52"/>
                  </a:cxn>
                  <a:cxn ang="0">
                    <a:pos x="805" y="37"/>
                  </a:cxn>
                  <a:cxn ang="0">
                    <a:pos x="848" y="82"/>
                  </a:cxn>
                  <a:cxn ang="0">
                    <a:pos x="783" y="157"/>
                  </a:cxn>
                  <a:cxn ang="0">
                    <a:pos x="773" y="237"/>
                  </a:cxn>
                  <a:cxn ang="0">
                    <a:pos x="761" y="339"/>
                  </a:cxn>
                  <a:cxn ang="0">
                    <a:pos x="781" y="375"/>
                  </a:cxn>
                  <a:cxn ang="0">
                    <a:pos x="798" y="423"/>
                  </a:cxn>
                  <a:cxn ang="0">
                    <a:pos x="775" y="435"/>
                  </a:cxn>
                  <a:cxn ang="0">
                    <a:pos x="748" y="433"/>
                  </a:cxn>
                  <a:cxn ang="0">
                    <a:pos x="721" y="423"/>
                  </a:cxn>
                  <a:cxn ang="0">
                    <a:pos x="669" y="428"/>
                  </a:cxn>
                  <a:cxn ang="0">
                    <a:pos x="669" y="498"/>
                  </a:cxn>
                  <a:cxn ang="0">
                    <a:pos x="648" y="531"/>
                  </a:cxn>
                  <a:cxn ang="0">
                    <a:pos x="587" y="497"/>
                  </a:cxn>
                  <a:cxn ang="0">
                    <a:pos x="542" y="427"/>
                  </a:cxn>
                  <a:cxn ang="0">
                    <a:pos x="520" y="448"/>
                  </a:cxn>
                  <a:cxn ang="0">
                    <a:pos x="448" y="445"/>
                  </a:cxn>
                  <a:cxn ang="0">
                    <a:pos x="426" y="507"/>
                  </a:cxn>
                  <a:cxn ang="0">
                    <a:pos x="371" y="515"/>
                  </a:cxn>
                  <a:cxn ang="0">
                    <a:pos x="382" y="549"/>
                  </a:cxn>
                  <a:cxn ang="0">
                    <a:pos x="366" y="564"/>
                  </a:cxn>
                  <a:cxn ang="0">
                    <a:pos x="331" y="517"/>
                  </a:cxn>
                  <a:cxn ang="0">
                    <a:pos x="263" y="448"/>
                  </a:cxn>
                  <a:cxn ang="0">
                    <a:pos x="265" y="473"/>
                  </a:cxn>
                  <a:cxn ang="0">
                    <a:pos x="301" y="505"/>
                  </a:cxn>
                  <a:cxn ang="0">
                    <a:pos x="303" y="534"/>
                  </a:cxn>
                  <a:cxn ang="0">
                    <a:pos x="291" y="530"/>
                  </a:cxn>
                  <a:cxn ang="0">
                    <a:pos x="243" y="491"/>
                  </a:cxn>
                  <a:cxn ang="0">
                    <a:pos x="163" y="473"/>
                  </a:cxn>
                  <a:cxn ang="0">
                    <a:pos x="105" y="534"/>
                  </a:cxn>
                  <a:cxn ang="0">
                    <a:pos x="35" y="564"/>
                  </a:cxn>
                  <a:cxn ang="0">
                    <a:pos x="9" y="496"/>
                  </a:cxn>
                  <a:cxn ang="0">
                    <a:pos x="93" y="473"/>
                  </a:cxn>
                  <a:cxn ang="0">
                    <a:pos x="80" y="415"/>
                  </a:cxn>
                  <a:cxn ang="0">
                    <a:pos x="90" y="393"/>
                  </a:cxn>
                  <a:cxn ang="0">
                    <a:pos x="135" y="361"/>
                  </a:cxn>
                  <a:cxn ang="0">
                    <a:pos x="199" y="320"/>
                  </a:cxn>
                  <a:cxn ang="0">
                    <a:pos x="224" y="262"/>
                  </a:cxn>
                  <a:cxn ang="0">
                    <a:pos x="227" y="307"/>
                  </a:cxn>
                  <a:cxn ang="0">
                    <a:pos x="273" y="313"/>
                  </a:cxn>
                  <a:cxn ang="0">
                    <a:pos x="336" y="298"/>
                  </a:cxn>
                  <a:cxn ang="0">
                    <a:pos x="386" y="256"/>
                  </a:cxn>
                  <a:cxn ang="0">
                    <a:pos x="431" y="196"/>
                  </a:cxn>
                  <a:cxn ang="0">
                    <a:pos x="355" y="185"/>
                  </a:cxn>
                  <a:cxn ang="0">
                    <a:pos x="398" y="112"/>
                  </a:cxn>
                  <a:cxn ang="0">
                    <a:pos x="301" y="184"/>
                  </a:cxn>
                  <a:cxn ang="0">
                    <a:pos x="296" y="245"/>
                  </a:cxn>
                  <a:cxn ang="0">
                    <a:pos x="256" y="289"/>
                  </a:cxn>
                  <a:cxn ang="0">
                    <a:pos x="231" y="222"/>
                  </a:cxn>
                  <a:cxn ang="0">
                    <a:pos x="177" y="220"/>
                  </a:cxn>
                  <a:cxn ang="0">
                    <a:pos x="182" y="166"/>
                  </a:cxn>
                  <a:cxn ang="0">
                    <a:pos x="249" y="103"/>
                  </a:cxn>
                  <a:cxn ang="0">
                    <a:pos x="305" y="48"/>
                  </a:cxn>
                  <a:cxn ang="0">
                    <a:pos x="335" y="24"/>
                  </a:cxn>
                  <a:cxn ang="0">
                    <a:pos x="371" y="4"/>
                  </a:cxn>
                  <a:cxn ang="0">
                    <a:pos x="409" y="6"/>
                  </a:cxn>
                </a:cxnLst>
                <a:rect l="0" t="0" r="r" b="b"/>
                <a:pathLst>
                  <a:path w="848" h="574">
                    <a:moveTo>
                      <a:pt x="288" y="39"/>
                    </a:moveTo>
                    <a:lnTo>
                      <a:pt x="290" y="42"/>
                    </a:lnTo>
                    <a:lnTo>
                      <a:pt x="290" y="47"/>
                    </a:lnTo>
                    <a:lnTo>
                      <a:pt x="293" y="47"/>
                    </a:lnTo>
                    <a:lnTo>
                      <a:pt x="296" y="48"/>
                    </a:lnTo>
                    <a:lnTo>
                      <a:pt x="297" y="49"/>
                    </a:lnTo>
                    <a:lnTo>
                      <a:pt x="288" y="52"/>
                    </a:lnTo>
                    <a:lnTo>
                      <a:pt x="281" y="56"/>
                    </a:lnTo>
                    <a:lnTo>
                      <a:pt x="273" y="57"/>
                    </a:lnTo>
                    <a:lnTo>
                      <a:pt x="275" y="54"/>
                    </a:lnTo>
                    <a:lnTo>
                      <a:pt x="280" y="52"/>
                    </a:lnTo>
                    <a:lnTo>
                      <a:pt x="281" y="51"/>
                    </a:lnTo>
                    <a:lnTo>
                      <a:pt x="278" y="51"/>
                    </a:lnTo>
                    <a:lnTo>
                      <a:pt x="277" y="49"/>
                    </a:lnTo>
                    <a:lnTo>
                      <a:pt x="275" y="49"/>
                    </a:lnTo>
                    <a:lnTo>
                      <a:pt x="277" y="44"/>
                    </a:lnTo>
                    <a:lnTo>
                      <a:pt x="278" y="43"/>
                    </a:lnTo>
                    <a:lnTo>
                      <a:pt x="283" y="43"/>
                    </a:lnTo>
                    <a:lnTo>
                      <a:pt x="285" y="44"/>
                    </a:lnTo>
                    <a:lnTo>
                      <a:pt x="287" y="42"/>
                    </a:lnTo>
                    <a:lnTo>
                      <a:pt x="288" y="39"/>
                    </a:lnTo>
                    <a:close/>
                    <a:moveTo>
                      <a:pt x="429" y="0"/>
                    </a:moveTo>
                    <a:lnTo>
                      <a:pt x="429" y="8"/>
                    </a:lnTo>
                    <a:lnTo>
                      <a:pt x="430" y="9"/>
                    </a:lnTo>
                    <a:lnTo>
                      <a:pt x="433" y="9"/>
                    </a:lnTo>
                    <a:lnTo>
                      <a:pt x="434" y="6"/>
                    </a:lnTo>
                    <a:lnTo>
                      <a:pt x="435" y="5"/>
                    </a:lnTo>
                    <a:lnTo>
                      <a:pt x="436" y="3"/>
                    </a:lnTo>
                    <a:lnTo>
                      <a:pt x="440" y="3"/>
                    </a:lnTo>
                    <a:lnTo>
                      <a:pt x="445" y="5"/>
                    </a:lnTo>
                    <a:lnTo>
                      <a:pt x="448" y="8"/>
                    </a:lnTo>
                    <a:lnTo>
                      <a:pt x="451" y="9"/>
                    </a:lnTo>
                    <a:lnTo>
                      <a:pt x="453" y="10"/>
                    </a:lnTo>
                    <a:lnTo>
                      <a:pt x="451" y="14"/>
                    </a:lnTo>
                    <a:lnTo>
                      <a:pt x="444" y="18"/>
                    </a:lnTo>
                    <a:lnTo>
                      <a:pt x="441" y="18"/>
                    </a:lnTo>
                    <a:lnTo>
                      <a:pt x="436" y="19"/>
                    </a:lnTo>
                    <a:lnTo>
                      <a:pt x="439" y="22"/>
                    </a:lnTo>
                    <a:lnTo>
                      <a:pt x="441" y="23"/>
                    </a:lnTo>
                    <a:lnTo>
                      <a:pt x="444" y="25"/>
                    </a:lnTo>
                    <a:lnTo>
                      <a:pt x="446" y="27"/>
                    </a:lnTo>
                    <a:lnTo>
                      <a:pt x="450" y="27"/>
                    </a:lnTo>
                    <a:lnTo>
                      <a:pt x="453" y="28"/>
                    </a:lnTo>
                    <a:lnTo>
                      <a:pt x="468" y="28"/>
                    </a:lnTo>
                    <a:lnTo>
                      <a:pt x="477" y="29"/>
                    </a:lnTo>
                    <a:lnTo>
                      <a:pt x="489" y="34"/>
                    </a:lnTo>
                    <a:lnTo>
                      <a:pt x="534" y="53"/>
                    </a:lnTo>
                    <a:lnTo>
                      <a:pt x="546" y="57"/>
                    </a:lnTo>
                    <a:lnTo>
                      <a:pt x="564" y="64"/>
                    </a:lnTo>
                    <a:lnTo>
                      <a:pt x="576" y="72"/>
                    </a:lnTo>
                    <a:lnTo>
                      <a:pt x="582" y="79"/>
                    </a:lnTo>
                    <a:lnTo>
                      <a:pt x="582" y="86"/>
                    </a:lnTo>
                    <a:lnTo>
                      <a:pt x="578" y="92"/>
                    </a:lnTo>
                    <a:lnTo>
                      <a:pt x="572" y="97"/>
                    </a:lnTo>
                    <a:lnTo>
                      <a:pt x="563" y="101"/>
                    </a:lnTo>
                    <a:lnTo>
                      <a:pt x="556" y="102"/>
                    </a:lnTo>
                    <a:lnTo>
                      <a:pt x="547" y="101"/>
                    </a:lnTo>
                    <a:lnTo>
                      <a:pt x="532" y="98"/>
                    </a:lnTo>
                    <a:lnTo>
                      <a:pt x="518" y="97"/>
                    </a:lnTo>
                    <a:lnTo>
                      <a:pt x="503" y="97"/>
                    </a:lnTo>
                    <a:lnTo>
                      <a:pt x="505" y="103"/>
                    </a:lnTo>
                    <a:lnTo>
                      <a:pt x="508" y="112"/>
                    </a:lnTo>
                    <a:lnTo>
                      <a:pt x="515" y="127"/>
                    </a:lnTo>
                    <a:lnTo>
                      <a:pt x="522" y="134"/>
                    </a:lnTo>
                    <a:lnTo>
                      <a:pt x="531" y="136"/>
                    </a:lnTo>
                    <a:lnTo>
                      <a:pt x="531" y="120"/>
                    </a:lnTo>
                    <a:lnTo>
                      <a:pt x="544" y="125"/>
                    </a:lnTo>
                    <a:lnTo>
                      <a:pt x="556" y="126"/>
                    </a:lnTo>
                    <a:lnTo>
                      <a:pt x="563" y="123"/>
                    </a:lnTo>
                    <a:lnTo>
                      <a:pt x="568" y="120"/>
                    </a:lnTo>
                    <a:lnTo>
                      <a:pt x="576" y="110"/>
                    </a:lnTo>
                    <a:lnTo>
                      <a:pt x="578" y="103"/>
                    </a:lnTo>
                    <a:lnTo>
                      <a:pt x="581" y="100"/>
                    </a:lnTo>
                    <a:lnTo>
                      <a:pt x="584" y="97"/>
                    </a:lnTo>
                    <a:lnTo>
                      <a:pt x="591" y="96"/>
                    </a:lnTo>
                    <a:lnTo>
                      <a:pt x="597" y="97"/>
                    </a:lnTo>
                    <a:lnTo>
                      <a:pt x="611" y="97"/>
                    </a:lnTo>
                    <a:lnTo>
                      <a:pt x="615" y="95"/>
                    </a:lnTo>
                    <a:lnTo>
                      <a:pt x="616" y="90"/>
                    </a:lnTo>
                    <a:lnTo>
                      <a:pt x="616" y="86"/>
                    </a:lnTo>
                    <a:lnTo>
                      <a:pt x="615" y="83"/>
                    </a:lnTo>
                    <a:lnTo>
                      <a:pt x="612" y="81"/>
                    </a:lnTo>
                    <a:lnTo>
                      <a:pt x="611" y="78"/>
                    </a:lnTo>
                    <a:lnTo>
                      <a:pt x="611" y="77"/>
                    </a:lnTo>
                    <a:lnTo>
                      <a:pt x="617" y="61"/>
                    </a:lnTo>
                    <a:lnTo>
                      <a:pt x="622" y="52"/>
                    </a:lnTo>
                    <a:lnTo>
                      <a:pt x="627" y="48"/>
                    </a:lnTo>
                    <a:lnTo>
                      <a:pt x="630" y="49"/>
                    </a:lnTo>
                    <a:lnTo>
                      <a:pt x="632" y="54"/>
                    </a:lnTo>
                    <a:lnTo>
                      <a:pt x="633" y="61"/>
                    </a:lnTo>
                    <a:lnTo>
                      <a:pt x="632" y="68"/>
                    </a:lnTo>
                    <a:lnTo>
                      <a:pt x="631" y="74"/>
                    </a:lnTo>
                    <a:lnTo>
                      <a:pt x="631" y="79"/>
                    </a:lnTo>
                    <a:lnTo>
                      <a:pt x="638" y="83"/>
                    </a:lnTo>
                    <a:lnTo>
                      <a:pt x="641" y="83"/>
                    </a:lnTo>
                    <a:lnTo>
                      <a:pt x="647" y="82"/>
                    </a:lnTo>
                    <a:lnTo>
                      <a:pt x="657" y="77"/>
                    </a:lnTo>
                    <a:lnTo>
                      <a:pt x="667" y="69"/>
                    </a:lnTo>
                    <a:lnTo>
                      <a:pt x="680" y="62"/>
                    </a:lnTo>
                    <a:lnTo>
                      <a:pt x="692" y="56"/>
                    </a:lnTo>
                    <a:lnTo>
                      <a:pt x="704" y="49"/>
                    </a:lnTo>
                    <a:lnTo>
                      <a:pt x="714" y="45"/>
                    </a:lnTo>
                    <a:lnTo>
                      <a:pt x="721" y="47"/>
                    </a:lnTo>
                    <a:lnTo>
                      <a:pt x="726" y="52"/>
                    </a:lnTo>
                    <a:lnTo>
                      <a:pt x="731" y="54"/>
                    </a:lnTo>
                    <a:lnTo>
                      <a:pt x="736" y="54"/>
                    </a:lnTo>
                    <a:lnTo>
                      <a:pt x="740" y="56"/>
                    </a:lnTo>
                    <a:lnTo>
                      <a:pt x="745" y="54"/>
                    </a:lnTo>
                    <a:lnTo>
                      <a:pt x="749" y="54"/>
                    </a:lnTo>
                    <a:lnTo>
                      <a:pt x="750" y="53"/>
                    </a:lnTo>
                    <a:lnTo>
                      <a:pt x="756" y="53"/>
                    </a:lnTo>
                    <a:lnTo>
                      <a:pt x="758" y="54"/>
                    </a:lnTo>
                    <a:lnTo>
                      <a:pt x="760" y="54"/>
                    </a:lnTo>
                    <a:lnTo>
                      <a:pt x="763" y="49"/>
                    </a:lnTo>
                    <a:lnTo>
                      <a:pt x="769" y="48"/>
                    </a:lnTo>
                    <a:lnTo>
                      <a:pt x="774" y="45"/>
                    </a:lnTo>
                    <a:lnTo>
                      <a:pt x="779" y="44"/>
                    </a:lnTo>
                    <a:lnTo>
                      <a:pt x="781" y="49"/>
                    </a:lnTo>
                    <a:lnTo>
                      <a:pt x="779" y="52"/>
                    </a:lnTo>
                    <a:lnTo>
                      <a:pt x="778" y="54"/>
                    </a:lnTo>
                    <a:lnTo>
                      <a:pt x="778" y="57"/>
                    </a:lnTo>
                    <a:lnTo>
                      <a:pt x="780" y="59"/>
                    </a:lnTo>
                    <a:lnTo>
                      <a:pt x="783" y="61"/>
                    </a:lnTo>
                    <a:lnTo>
                      <a:pt x="785" y="59"/>
                    </a:lnTo>
                    <a:lnTo>
                      <a:pt x="788" y="57"/>
                    </a:lnTo>
                    <a:lnTo>
                      <a:pt x="788" y="54"/>
                    </a:lnTo>
                    <a:lnTo>
                      <a:pt x="786" y="53"/>
                    </a:lnTo>
                    <a:lnTo>
                      <a:pt x="786" y="51"/>
                    </a:lnTo>
                    <a:lnTo>
                      <a:pt x="791" y="49"/>
                    </a:lnTo>
                    <a:lnTo>
                      <a:pt x="794" y="51"/>
                    </a:lnTo>
                    <a:lnTo>
                      <a:pt x="795" y="52"/>
                    </a:lnTo>
                    <a:lnTo>
                      <a:pt x="798" y="53"/>
                    </a:lnTo>
                    <a:lnTo>
                      <a:pt x="802" y="53"/>
                    </a:lnTo>
                    <a:lnTo>
                      <a:pt x="803" y="52"/>
                    </a:lnTo>
                    <a:lnTo>
                      <a:pt x="805" y="44"/>
                    </a:lnTo>
                    <a:lnTo>
                      <a:pt x="805" y="37"/>
                    </a:lnTo>
                    <a:lnTo>
                      <a:pt x="803" y="32"/>
                    </a:lnTo>
                    <a:lnTo>
                      <a:pt x="803" y="29"/>
                    </a:lnTo>
                    <a:lnTo>
                      <a:pt x="805" y="27"/>
                    </a:lnTo>
                    <a:lnTo>
                      <a:pt x="812" y="25"/>
                    </a:lnTo>
                    <a:lnTo>
                      <a:pt x="820" y="25"/>
                    </a:lnTo>
                    <a:lnTo>
                      <a:pt x="834" y="28"/>
                    </a:lnTo>
                    <a:lnTo>
                      <a:pt x="835" y="30"/>
                    </a:lnTo>
                    <a:lnTo>
                      <a:pt x="837" y="35"/>
                    </a:lnTo>
                    <a:lnTo>
                      <a:pt x="835" y="42"/>
                    </a:lnTo>
                    <a:lnTo>
                      <a:pt x="838" y="47"/>
                    </a:lnTo>
                    <a:lnTo>
                      <a:pt x="842" y="52"/>
                    </a:lnTo>
                    <a:lnTo>
                      <a:pt x="840" y="59"/>
                    </a:lnTo>
                    <a:lnTo>
                      <a:pt x="838" y="62"/>
                    </a:lnTo>
                    <a:lnTo>
                      <a:pt x="838" y="68"/>
                    </a:lnTo>
                    <a:lnTo>
                      <a:pt x="842" y="72"/>
                    </a:lnTo>
                    <a:lnTo>
                      <a:pt x="848" y="72"/>
                    </a:lnTo>
                    <a:lnTo>
                      <a:pt x="848" y="82"/>
                    </a:lnTo>
                    <a:lnTo>
                      <a:pt x="847" y="88"/>
                    </a:lnTo>
                    <a:lnTo>
                      <a:pt x="844" y="88"/>
                    </a:lnTo>
                    <a:lnTo>
                      <a:pt x="842" y="90"/>
                    </a:lnTo>
                    <a:lnTo>
                      <a:pt x="842" y="93"/>
                    </a:lnTo>
                    <a:lnTo>
                      <a:pt x="839" y="98"/>
                    </a:lnTo>
                    <a:lnTo>
                      <a:pt x="833" y="102"/>
                    </a:lnTo>
                    <a:lnTo>
                      <a:pt x="828" y="103"/>
                    </a:lnTo>
                    <a:lnTo>
                      <a:pt x="823" y="111"/>
                    </a:lnTo>
                    <a:lnTo>
                      <a:pt x="820" y="120"/>
                    </a:lnTo>
                    <a:lnTo>
                      <a:pt x="810" y="128"/>
                    </a:lnTo>
                    <a:lnTo>
                      <a:pt x="802" y="135"/>
                    </a:lnTo>
                    <a:lnTo>
                      <a:pt x="797" y="144"/>
                    </a:lnTo>
                    <a:lnTo>
                      <a:pt x="791" y="147"/>
                    </a:lnTo>
                    <a:lnTo>
                      <a:pt x="786" y="147"/>
                    </a:lnTo>
                    <a:lnTo>
                      <a:pt x="783" y="149"/>
                    </a:lnTo>
                    <a:lnTo>
                      <a:pt x="781" y="152"/>
                    </a:lnTo>
                    <a:lnTo>
                      <a:pt x="783" y="157"/>
                    </a:lnTo>
                    <a:lnTo>
                      <a:pt x="780" y="164"/>
                    </a:lnTo>
                    <a:lnTo>
                      <a:pt x="779" y="170"/>
                    </a:lnTo>
                    <a:lnTo>
                      <a:pt x="776" y="176"/>
                    </a:lnTo>
                    <a:lnTo>
                      <a:pt x="778" y="186"/>
                    </a:lnTo>
                    <a:lnTo>
                      <a:pt x="773" y="199"/>
                    </a:lnTo>
                    <a:lnTo>
                      <a:pt x="773" y="201"/>
                    </a:lnTo>
                    <a:lnTo>
                      <a:pt x="774" y="201"/>
                    </a:lnTo>
                    <a:lnTo>
                      <a:pt x="775" y="199"/>
                    </a:lnTo>
                    <a:lnTo>
                      <a:pt x="776" y="204"/>
                    </a:lnTo>
                    <a:lnTo>
                      <a:pt x="775" y="212"/>
                    </a:lnTo>
                    <a:lnTo>
                      <a:pt x="775" y="213"/>
                    </a:lnTo>
                    <a:lnTo>
                      <a:pt x="776" y="220"/>
                    </a:lnTo>
                    <a:lnTo>
                      <a:pt x="776" y="224"/>
                    </a:lnTo>
                    <a:lnTo>
                      <a:pt x="778" y="229"/>
                    </a:lnTo>
                    <a:lnTo>
                      <a:pt x="776" y="233"/>
                    </a:lnTo>
                    <a:lnTo>
                      <a:pt x="773" y="232"/>
                    </a:lnTo>
                    <a:lnTo>
                      <a:pt x="773" y="237"/>
                    </a:lnTo>
                    <a:lnTo>
                      <a:pt x="776" y="242"/>
                    </a:lnTo>
                    <a:lnTo>
                      <a:pt x="778" y="249"/>
                    </a:lnTo>
                    <a:lnTo>
                      <a:pt x="773" y="259"/>
                    </a:lnTo>
                    <a:lnTo>
                      <a:pt x="769" y="262"/>
                    </a:lnTo>
                    <a:lnTo>
                      <a:pt x="766" y="263"/>
                    </a:lnTo>
                    <a:lnTo>
                      <a:pt x="769" y="268"/>
                    </a:lnTo>
                    <a:lnTo>
                      <a:pt x="766" y="271"/>
                    </a:lnTo>
                    <a:lnTo>
                      <a:pt x="769" y="274"/>
                    </a:lnTo>
                    <a:lnTo>
                      <a:pt x="775" y="281"/>
                    </a:lnTo>
                    <a:lnTo>
                      <a:pt x="778" y="288"/>
                    </a:lnTo>
                    <a:lnTo>
                      <a:pt x="776" y="293"/>
                    </a:lnTo>
                    <a:lnTo>
                      <a:pt x="771" y="301"/>
                    </a:lnTo>
                    <a:lnTo>
                      <a:pt x="765" y="306"/>
                    </a:lnTo>
                    <a:lnTo>
                      <a:pt x="761" y="317"/>
                    </a:lnTo>
                    <a:lnTo>
                      <a:pt x="758" y="325"/>
                    </a:lnTo>
                    <a:lnTo>
                      <a:pt x="758" y="332"/>
                    </a:lnTo>
                    <a:lnTo>
                      <a:pt x="761" y="339"/>
                    </a:lnTo>
                    <a:lnTo>
                      <a:pt x="768" y="340"/>
                    </a:lnTo>
                    <a:lnTo>
                      <a:pt x="771" y="339"/>
                    </a:lnTo>
                    <a:lnTo>
                      <a:pt x="776" y="340"/>
                    </a:lnTo>
                    <a:lnTo>
                      <a:pt x="776" y="347"/>
                    </a:lnTo>
                    <a:lnTo>
                      <a:pt x="775" y="354"/>
                    </a:lnTo>
                    <a:lnTo>
                      <a:pt x="771" y="356"/>
                    </a:lnTo>
                    <a:lnTo>
                      <a:pt x="764" y="356"/>
                    </a:lnTo>
                    <a:lnTo>
                      <a:pt x="759" y="352"/>
                    </a:lnTo>
                    <a:lnTo>
                      <a:pt x="755" y="355"/>
                    </a:lnTo>
                    <a:lnTo>
                      <a:pt x="758" y="362"/>
                    </a:lnTo>
                    <a:lnTo>
                      <a:pt x="761" y="369"/>
                    </a:lnTo>
                    <a:lnTo>
                      <a:pt x="770" y="371"/>
                    </a:lnTo>
                    <a:lnTo>
                      <a:pt x="774" y="367"/>
                    </a:lnTo>
                    <a:lnTo>
                      <a:pt x="781" y="364"/>
                    </a:lnTo>
                    <a:lnTo>
                      <a:pt x="784" y="365"/>
                    </a:lnTo>
                    <a:lnTo>
                      <a:pt x="783" y="367"/>
                    </a:lnTo>
                    <a:lnTo>
                      <a:pt x="781" y="375"/>
                    </a:lnTo>
                    <a:lnTo>
                      <a:pt x="776" y="380"/>
                    </a:lnTo>
                    <a:lnTo>
                      <a:pt x="773" y="386"/>
                    </a:lnTo>
                    <a:lnTo>
                      <a:pt x="771" y="390"/>
                    </a:lnTo>
                    <a:lnTo>
                      <a:pt x="773" y="395"/>
                    </a:lnTo>
                    <a:lnTo>
                      <a:pt x="775" y="404"/>
                    </a:lnTo>
                    <a:lnTo>
                      <a:pt x="775" y="408"/>
                    </a:lnTo>
                    <a:lnTo>
                      <a:pt x="779" y="406"/>
                    </a:lnTo>
                    <a:lnTo>
                      <a:pt x="785" y="406"/>
                    </a:lnTo>
                    <a:lnTo>
                      <a:pt x="786" y="409"/>
                    </a:lnTo>
                    <a:lnTo>
                      <a:pt x="788" y="414"/>
                    </a:lnTo>
                    <a:lnTo>
                      <a:pt x="788" y="415"/>
                    </a:lnTo>
                    <a:lnTo>
                      <a:pt x="791" y="417"/>
                    </a:lnTo>
                    <a:lnTo>
                      <a:pt x="791" y="419"/>
                    </a:lnTo>
                    <a:lnTo>
                      <a:pt x="793" y="419"/>
                    </a:lnTo>
                    <a:lnTo>
                      <a:pt x="797" y="420"/>
                    </a:lnTo>
                    <a:lnTo>
                      <a:pt x="797" y="422"/>
                    </a:lnTo>
                    <a:lnTo>
                      <a:pt x="798" y="423"/>
                    </a:lnTo>
                    <a:lnTo>
                      <a:pt x="804" y="423"/>
                    </a:lnTo>
                    <a:lnTo>
                      <a:pt x="804" y="424"/>
                    </a:lnTo>
                    <a:lnTo>
                      <a:pt x="805" y="425"/>
                    </a:lnTo>
                    <a:lnTo>
                      <a:pt x="804" y="427"/>
                    </a:lnTo>
                    <a:lnTo>
                      <a:pt x="803" y="434"/>
                    </a:lnTo>
                    <a:lnTo>
                      <a:pt x="799" y="434"/>
                    </a:lnTo>
                    <a:lnTo>
                      <a:pt x="798" y="435"/>
                    </a:lnTo>
                    <a:lnTo>
                      <a:pt x="795" y="437"/>
                    </a:lnTo>
                    <a:lnTo>
                      <a:pt x="791" y="435"/>
                    </a:lnTo>
                    <a:lnTo>
                      <a:pt x="789" y="433"/>
                    </a:lnTo>
                    <a:lnTo>
                      <a:pt x="788" y="434"/>
                    </a:lnTo>
                    <a:lnTo>
                      <a:pt x="786" y="437"/>
                    </a:lnTo>
                    <a:lnTo>
                      <a:pt x="785" y="438"/>
                    </a:lnTo>
                    <a:lnTo>
                      <a:pt x="781" y="438"/>
                    </a:lnTo>
                    <a:lnTo>
                      <a:pt x="781" y="437"/>
                    </a:lnTo>
                    <a:lnTo>
                      <a:pt x="779" y="435"/>
                    </a:lnTo>
                    <a:lnTo>
                      <a:pt x="775" y="435"/>
                    </a:lnTo>
                    <a:lnTo>
                      <a:pt x="774" y="434"/>
                    </a:lnTo>
                    <a:lnTo>
                      <a:pt x="773" y="434"/>
                    </a:lnTo>
                    <a:lnTo>
                      <a:pt x="773" y="430"/>
                    </a:lnTo>
                    <a:lnTo>
                      <a:pt x="771" y="429"/>
                    </a:lnTo>
                    <a:lnTo>
                      <a:pt x="769" y="428"/>
                    </a:lnTo>
                    <a:lnTo>
                      <a:pt x="768" y="429"/>
                    </a:lnTo>
                    <a:lnTo>
                      <a:pt x="765" y="429"/>
                    </a:lnTo>
                    <a:lnTo>
                      <a:pt x="764" y="430"/>
                    </a:lnTo>
                    <a:lnTo>
                      <a:pt x="761" y="432"/>
                    </a:lnTo>
                    <a:lnTo>
                      <a:pt x="759" y="430"/>
                    </a:lnTo>
                    <a:lnTo>
                      <a:pt x="758" y="429"/>
                    </a:lnTo>
                    <a:lnTo>
                      <a:pt x="756" y="430"/>
                    </a:lnTo>
                    <a:lnTo>
                      <a:pt x="755" y="429"/>
                    </a:lnTo>
                    <a:lnTo>
                      <a:pt x="754" y="429"/>
                    </a:lnTo>
                    <a:lnTo>
                      <a:pt x="753" y="430"/>
                    </a:lnTo>
                    <a:lnTo>
                      <a:pt x="750" y="430"/>
                    </a:lnTo>
                    <a:lnTo>
                      <a:pt x="748" y="433"/>
                    </a:lnTo>
                    <a:lnTo>
                      <a:pt x="748" y="434"/>
                    </a:lnTo>
                    <a:lnTo>
                      <a:pt x="744" y="437"/>
                    </a:lnTo>
                    <a:lnTo>
                      <a:pt x="743" y="437"/>
                    </a:lnTo>
                    <a:lnTo>
                      <a:pt x="740" y="435"/>
                    </a:lnTo>
                    <a:lnTo>
                      <a:pt x="736" y="434"/>
                    </a:lnTo>
                    <a:lnTo>
                      <a:pt x="735" y="433"/>
                    </a:lnTo>
                    <a:lnTo>
                      <a:pt x="735" y="432"/>
                    </a:lnTo>
                    <a:lnTo>
                      <a:pt x="734" y="432"/>
                    </a:lnTo>
                    <a:lnTo>
                      <a:pt x="734" y="429"/>
                    </a:lnTo>
                    <a:lnTo>
                      <a:pt x="731" y="430"/>
                    </a:lnTo>
                    <a:lnTo>
                      <a:pt x="731" y="437"/>
                    </a:lnTo>
                    <a:lnTo>
                      <a:pt x="730" y="433"/>
                    </a:lnTo>
                    <a:lnTo>
                      <a:pt x="728" y="430"/>
                    </a:lnTo>
                    <a:lnTo>
                      <a:pt x="726" y="428"/>
                    </a:lnTo>
                    <a:lnTo>
                      <a:pt x="724" y="425"/>
                    </a:lnTo>
                    <a:lnTo>
                      <a:pt x="721" y="424"/>
                    </a:lnTo>
                    <a:lnTo>
                      <a:pt x="721" y="423"/>
                    </a:lnTo>
                    <a:lnTo>
                      <a:pt x="719" y="420"/>
                    </a:lnTo>
                    <a:lnTo>
                      <a:pt x="716" y="420"/>
                    </a:lnTo>
                    <a:lnTo>
                      <a:pt x="715" y="422"/>
                    </a:lnTo>
                    <a:lnTo>
                      <a:pt x="714" y="420"/>
                    </a:lnTo>
                    <a:lnTo>
                      <a:pt x="710" y="420"/>
                    </a:lnTo>
                    <a:lnTo>
                      <a:pt x="707" y="419"/>
                    </a:lnTo>
                    <a:lnTo>
                      <a:pt x="707" y="418"/>
                    </a:lnTo>
                    <a:lnTo>
                      <a:pt x="702" y="418"/>
                    </a:lnTo>
                    <a:lnTo>
                      <a:pt x="702" y="419"/>
                    </a:lnTo>
                    <a:lnTo>
                      <a:pt x="690" y="419"/>
                    </a:lnTo>
                    <a:lnTo>
                      <a:pt x="689" y="420"/>
                    </a:lnTo>
                    <a:lnTo>
                      <a:pt x="687" y="420"/>
                    </a:lnTo>
                    <a:lnTo>
                      <a:pt x="685" y="422"/>
                    </a:lnTo>
                    <a:lnTo>
                      <a:pt x="679" y="424"/>
                    </a:lnTo>
                    <a:lnTo>
                      <a:pt x="671" y="427"/>
                    </a:lnTo>
                    <a:lnTo>
                      <a:pt x="670" y="427"/>
                    </a:lnTo>
                    <a:lnTo>
                      <a:pt x="669" y="428"/>
                    </a:lnTo>
                    <a:lnTo>
                      <a:pt x="665" y="429"/>
                    </a:lnTo>
                    <a:lnTo>
                      <a:pt x="657" y="433"/>
                    </a:lnTo>
                    <a:lnTo>
                      <a:pt x="656" y="433"/>
                    </a:lnTo>
                    <a:lnTo>
                      <a:pt x="655" y="434"/>
                    </a:lnTo>
                    <a:lnTo>
                      <a:pt x="653" y="437"/>
                    </a:lnTo>
                    <a:lnTo>
                      <a:pt x="651" y="440"/>
                    </a:lnTo>
                    <a:lnTo>
                      <a:pt x="650" y="444"/>
                    </a:lnTo>
                    <a:lnTo>
                      <a:pt x="647" y="447"/>
                    </a:lnTo>
                    <a:lnTo>
                      <a:pt x="646" y="450"/>
                    </a:lnTo>
                    <a:lnTo>
                      <a:pt x="646" y="452"/>
                    </a:lnTo>
                    <a:lnTo>
                      <a:pt x="647" y="454"/>
                    </a:lnTo>
                    <a:lnTo>
                      <a:pt x="648" y="458"/>
                    </a:lnTo>
                    <a:lnTo>
                      <a:pt x="651" y="461"/>
                    </a:lnTo>
                    <a:lnTo>
                      <a:pt x="655" y="468"/>
                    </a:lnTo>
                    <a:lnTo>
                      <a:pt x="657" y="477"/>
                    </a:lnTo>
                    <a:lnTo>
                      <a:pt x="661" y="488"/>
                    </a:lnTo>
                    <a:lnTo>
                      <a:pt x="669" y="498"/>
                    </a:lnTo>
                    <a:lnTo>
                      <a:pt x="676" y="507"/>
                    </a:lnTo>
                    <a:lnTo>
                      <a:pt x="682" y="512"/>
                    </a:lnTo>
                    <a:lnTo>
                      <a:pt x="677" y="517"/>
                    </a:lnTo>
                    <a:lnTo>
                      <a:pt x="675" y="525"/>
                    </a:lnTo>
                    <a:lnTo>
                      <a:pt x="671" y="532"/>
                    </a:lnTo>
                    <a:lnTo>
                      <a:pt x="666" y="531"/>
                    </a:lnTo>
                    <a:lnTo>
                      <a:pt x="666" y="528"/>
                    </a:lnTo>
                    <a:lnTo>
                      <a:pt x="665" y="527"/>
                    </a:lnTo>
                    <a:lnTo>
                      <a:pt x="664" y="525"/>
                    </a:lnTo>
                    <a:lnTo>
                      <a:pt x="664" y="523"/>
                    </a:lnTo>
                    <a:lnTo>
                      <a:pt x="662" y="521"/>
                    </a:lnTo>
                    <a:lnTo>
                      <a:pt x="660" y="521"/>
                    </a:lnTo>
                    <a:lnTo>
                      <a:pt x="658" y="522"/>
                    </a:lnTo>
                    <a:lnTo>
                      <a:pt x="657" y="522"/>
                    </a:lnTo>
                    <a:lnTo>
                      <a:pt x="655" y="523"/>
                    </a:lnTo>
                    <a:lnTo>
                      <a:pt x="650" y="528"/>
                    </a:lnTo>
                    <a:lnTo>
                      <a:pt x="648" y="531"/>
                    </a:lnTo>
                    <a:lnTo>
                      <a:pt x="646" y="532"/>
                    </a:lnTo>
                    <a:lnTo>
                      <a:pt x="642" y="532"/>
                    </a:lnTo>
                    <a:lnTo>
                      <a:pt x="636" y="530"/>
                    </a:lnTo>
                    <a:lnTo>
                      <a:pt x="631" y="526"/>
                    </a:lnTo>
                    <a:lnTo>
                      <a:pt x="627" y="521"/>
                    </a:lnTo>
                    <a:lnTo>
                      <a:pt x="622" y="517"/>
                    </a:lnTo>
                    <a:lnTo>
                      <a:pt x="621" y="517"/>
                    </a:lnTo>
                    <a:lnTo>
                      <a:pt x="620" y="516"/>
                    </a:lnTo>
                    <a:lnTo>
                      <a:pt x="615" y="513"/>
                    </a:lnTo>
                    <a:lnTo>
                      <a:pt x="612" y="511"/>
                    </a:lnTo>
                    <a:lnTo>
                      <a:pt x="611" y="507"/>
                    </a:lnTo>
                    <a:lnTo>
                      <a:pt x="608" y="502"/>
                    </a:lnTo>
                    <a:lnTo>
                      <a:pt x="608" y="500"/>
                    </a:lnTo>
                    <a:lnTo>
                      <a:pt x="606" y="497"/>
                    </a:lnTo>
                    <a:lnTo>
                      <a:pt x="601" y="495"/>
                    </a:lnTo>
                    <a:lnTo>
                      <a:pt x="592" y="495"/>
                    </a:lnTo>
                    <a:lnTo>
                      <a:pt x="587" y="497"/>
                    </a:lnTo>
                    <a:lnTo>
                      <a:pt x="586" y="497"/>
                    </a:lnTo>
                    <a:lnTo>
                      <a:pt x="583" y="487"/>
                    </a:lnTo>
                    <a:lnTo>
                      <a:pt x="578" y="478"/>
                    </a:lnTo>
                    <a:lnTo>
                      <a:pt x="571" y="472"/>
                    </a:lnTo>
                    <a:lnTo>
                      <a:pt x="562" y="467"/>
                    </a:lnTo>
                    <a:lnTo>
                      <a:pt x="552" y="463"/>
                    </a:lnTo>
                    <a:lnTo>
                      <a:pt x="542" y="458"/>
                    </a:lnTo>
                    <a:lnTo>
                      <a:pt x="534" y="452"/>
                    </a:lnTo>
                    <a:lnTo>
                      <a:pt x="529" y="444"/>
                    </a:lnTo>
                    <a:lnTo>
                      <a:pt x="536" y="442"/>
                    </a:lnTo>
                    <a:lnTo>
                      <a:pt x="539" y="440"/>
                    </a:lnTo>
                    <a:lnTo>
                      <a:pt x="543" y="438"/>
                    </a:lnTo>
                    <a:lnTo>
                      <a:pt x="544" y="435"/>
                    </a:lnTo>
                    <a:lnTo>
                      <a:pt x="544" y="432"/>
                    </a:lnTo>
                    <a:lnTo>
                      <a:pt x="543" y="429"/>
                    </a:lnTo>
                    <a:lnTo>
                      <a:pt x="542" y="428"/>
                    </a:lnTo>
                    <a:lnTo>
                      <a:pt x="542" y="427"/>
                    </a:lnTo>
                    <a:lnTo>
                      <a:pt x="541" y="425"/>
                    </a:lnTo>
                    <a:lnTo>
                      <a:pt x="543" y="423"/>
                    </a:lnTo>
                    <a:lnTo>
                      <a:pt x="546" y="422"/>
                    </a:lnTo>
                    <a:lnTo>
                      <a:pt x="547" y="419"/>
                    </a:lnTo>
                    <a:lnTo>
                      <a:pt x="548" y="418"/>
                    </a:lnTo>
                    <a:lnTo>
                      <a:pt x="541" y="420"/>
                    </a:lnTo>
                    <a:lnTo>
                      <a:pt x="529" y="425"/>
                    </a:lnTo>
                    <a:lnTo>
                      <a:pt x="519" y="429"/>
                    </a:lnTo>
                    <a:lnTo>
                      <a:pt x="508" y="437"/>
                    </a:lnTo>
                    <a:lnTo>
                      <a:pt x="508" y="439"/>
                    </a:lnTo>
                    <a:lnTo>
                      <a:pt x="509" y="440"/>
                    </a:lnTo>
                    <a:lnTo>
                      <a:pt x="512" y="442"/>
                    </a:lnTo>
                    <a:lnTo>
                      <a:pt x="513" y="443"/>
                    </a:lnTo>
                    <a:lnTo>
                      <a:pt x="520" y="443"/>
                    </a:lnTo>
                    <a:lnTo>
                      <a:pt x="523" y="444"/>
                    </a:lnTo>
                    <a:lnTo>
                      <a:pt x="526" y="444"/>
                    </a:lnTo>
                    <a:lnTo>
                      <a:pt x="520" y="448"/>
                    </a:lnTo>
                    <a:lnTo>
                      <a:pt x="513" y="452"/>
                    </a:lnTo>
                    <a:lnTo>
                      <a:pt x="504" y="456"/>
                    </a:lnTo>
                    <a:lnTo>
                      <a:pt x="498" y="457"/>
                    </a:lnTo>
                    <a:lnTo>
                      <a:pt x="494" y="454"/>
                    </a:lnTo>
                    <a:lnTo>
                      <a:pt x="488" y="449"/>
                    </a:lnTo>
                    <a:lnTo>
                      <a:pt x="483" y="442"/>
                    </a:lnTo>
                    <a:lnTo>
                      <a:pt x="477" y="434"/>
                    </a:lnTo>
                    <a:lnTo>
                      <a:pt x="470" y="429"/>
                    </a:lnTo>
                    <a:lnTo>
                      <a:pt x="467" y="427"/>
                    </a:lnTo>
                    <a:lnTo>
                      <a:pt x="463" y="427"/>
                    </a:lnTo>
                    <a:lnTo>
                      <a:pt x="460" y="429"/>
                    </a:lnTo>
                    <a:lnTo>
                      <a:pt x="458" y="430"/>
                    </a:lnTo>
                    <a:lnTo>
                      <a:pt x="455" y="433"/>
                    </a:lnTo>
                    <a:lnTo>
                      <a:pt x="454" y="435"/>
                    </a:lnTo>
                    <a:lnTo>
                      <a:pt x="451" y="438"/>
                    </a:lnTo>
                    <a:lnTo>
                      <a:pt x="448" y="439"/>
                    </a:lnTo>
                    <a:lnTo>
                      <a:pt x="448" y="445"/>
                    </a:lnTo>
                    <a:lnTo>
                      <a:pt x="445" y="447"/>
                    </a:lnTo>
                    <a:lnTo>
                      <a:pt x="443" y="447"/>
                    </a:lnTo>
                    <a:lnTo>
                      <a:pt x="441" y="448"/>
                    </a:lnTo>
                    <a:lnTo>
                      <a:pt x="439" y="449"/>
                    </a:lnTo>
                    <a:lnTo>
                      <a:pt x="439" y="454"/>
                    </a:lnTo>
                    <a:lnTo>
                      <a:pt x="438" y="457"/>
                    </a:lnTo>
                    <a:lnTo>
                      <a:pt x="436" y="457"/>
                    </a:lnTo>
                    <a:lnTo>
                      <a:pt x="436" y="468"/>
                    </a:lnTo>
                    <a:lnTo>
                      <a:pt x="431" y="476"/>
                    </a:lnTo>
                    <a:lnTo>
                      <a:pt x="428" y="479"/>
                    </a:lnTo>
                    <a:lnTo>
                      <a:pt x="425" y="487"/>
                    </a:lnTo>
                    <a:lnTo>
                      <a:pt x="428" y="495"/>
                    </a:lnTo>
                    <a:lnTo>
                      <a:pt x="431" y="497"/>
                    </a:lnTo>
                    <a:lnTo>
                      <a:pt x="439" y="505"/>
                    </a:lnTo>
                    <a:lnTo>
                      <a:pt x="438" y="506"/>
                    </a:lnTo>
                    <a:lnTo>
                      <a:pt x="430" y="506"/>
                    </a:lnTo>
                    <a:lnTo>
                      <a:pt x="426" y="507"/>
                    </a:lnTo>
                    <a:lnTo>
                      <a:pt x="423" y="507"/>
                    </a:lnTo>
                    <a:lnTo>
                      <a:pt x="420" y="508"/>
                    </a:lnTo>
                    <a:lnTo>
                      <a:pt x="414" y="515"/>
                    </a:lnTo>
                    <a:lnTo>
                      <a:pt x="409" y="515"/>
                    </a:lnTo>
                    <a:lnTo>
                      <a:pt x="405" y="512"/>
                    </a:lnTo>
                    <a:lnTo>
                      <a:pt x="400" y="510"/>
                    </a:lnTo>
                    <a:lnTo>
                      <a:pt x="398" y="507"/>
                    </a:lnTo>
                    <a:lnTo>
                      <a:pt x="390" y="507"/>
                    </a:lnTo>
                    <a:lnTo>
                      <a:pt x="387" y="508"/>
                    </a:lnTo>
                    <a:lnTo>
                      <a:pt x="386" y="510"/>
                    </a:lnTo>
                    <a:lnTo>
                      <a:pt x="381" y="512"/>
                    </a:lnTo>
                    <a:lnTo>
                      <a:pt x="381" y="521"/>
                    </a:lnTo>
                    <a:lnTo>
                      <a:pt x="379" y="521"/>
                    </a:lnTo>
                    <a:lnTo>
                      <a:pt x="376" y="520"/>
                    </a:lnTo>
                    <a:lnTo>
                      <a:pt x="375" y="517"/>
                    </a:lnTo>
                    <a:lnTo>
                      <a:pt x="374" y="516"/>
                    </a:lnTo>
                    <a:lnTo>
                      <a:pt x="371" y="515"/>
                    </a:lnTo>
                    <a:lnTo>
                      <a:pt x="369" y="515"/>
                    </a:lnTo>
                    <a:lnTo>
                      <a:pt x="367" y="516"/>
                    </a:lnTo>
                    <a:lnTo>
                      <a:pt x="366" y="518"/>
                    </a:lnTo>
                    <a:lnTo>
                      <a:pt x="366" y="520"/>
                    </a:lnTo>
                    <a:lnTo>
                      <a:pt x="374" y="528"/>
                    </a:lnTo>
                    <a:lnTo>
                      <a:pt x="374" y="531"/>
                    </a:lnTo>
                    <a:lnTo>
                      <a:pt x="372" y="532"/>
                    </a:lnTo>
                    <a:lnTo>
                      <a:pt x="372" y="535"/>
                    </a:lnTo>
                    <a:lnTo>
                      <a:pt x="375" y="536"/>
                    </a:lnTo>
                    <a:lnTo>
                      <a:pt x="376" y="539"/>
                    </a:lnTo>
                    <a:lnTo>
                      <a:pt x="379" y="541"/>
                    </a:lnTo>
                    <a:lnTo>
                      <a:pt x="382" y="542"/>
                    </a:lnTo>
                    <a:lnTo>
                      <a:pt x="384" y="545"/>
                    </a:lnTo>
                    <a:lnTo>
                      <a:pt x="386" y="545"/>
                    </a:lnTo>
                    <a:lnTo>
                      <a:pt x="387" y="546"/>
                    </a:lnTo>
                    <a:lnTo>
                      <a:pt x="387" y="549"/>
                    </a:lnTo>
                    <a:lnTo>
                      <a:pt x="382" y="549"/>
                    </a:lnTo>
                    <a:lnTo>
                      <a:pt x="381" y="550"/>
                    </a:lnTo>
                    <a:lnTo>
                      <a:pt x="381" y="551"/>
                    </a:lnTo>
                    <a:lnTo>
                      <a:pt x="380" y="551"/>
                    </a:lnTo>
                    <a:lnTo>
                      <a:pt x="377" y="550"/>
                    </a:lnTo>
                    <a:lnTo>
                      <a:pt x="374" y="547"/>
                    </a:lnTo>
                    <a:lnTo>
                      <a:pt x="371" y="546"/>
                    </a:lnTo>
                    <a:lnTo>
                      <a:pt x="370" y="545"/>
                    </a:lnTo>
                    <a:lnTo>
                      <a:pt x="370" y="547"/>
                    </a:lnTo>
                    <a:lnTo>
                      <a:pt x="371" y="549"/>
                    </a:lnTo>
                    <a:lnTo>
                      <a:pt x="371" y="551"/>
                    </a:lnTo>
                    <a:lnTo>
                      <a:pt x="372" y="552"/>
                    </a:lnTo>
                    <a:lnTo>
                      <a:pt x="372" y="556"/>
                    </a:lnTo>
                    <a:lnTo>
                      <a:pt x="371" y="557"/>
                    </a:lnTo>
                    <a:lnTo>
                      <a:pt x="371" y="560"/>
                    </a:lnTo>
                    <a:lnTo>
                      <a:pt x="370" y="561"/>
                    </a:lnTo>
                    <a:lnTo>
                      <a:pt x="372" y="564"/>
                    </a:lnTo>
                    <a:lnTo>
                      <a:pt x="366" y="564"/>
                    </a:lnTo>
                    <a:lnTo>
                      <a:pt x="361" y="562"/>
                    </a:lnTo>
                    <a:lnTo>
                      <a:pt x="357" y="560"/>
                    </a:lnTo>
                    <a:lnTo>
                      <a:pt x="355" y="556"/>
                    </a:lnTo>
                    <a:lnTo>
                      <a:pt x="354" y="551"/>
                    </a:lnTo>
                    <a:lnTo>
                      <a:pt x="354" y="549"/>
                    </a:lnTo>
                    <a:lnTo>
                      <a:pt x="355" y="547"/>
                    </a:lnTo>
                    <a:lnTo>
                      <a:pt x="357" y="546"/>
                    </a:lnTo>
                    <a:lnTo>
                      <a:pt x="359" y="546"/>
                    </a:lnTo>
                    <a:lnTo>
                      <a:pt x="360" y="545"/>
                    </a:lnTo>
                    <a:lnTo>
                      <a:pt x="351" y="545"/>
                    </a:lnTo>
                    <a:lnTo>
                      <a:pt x="351" y="542"/>
                    </a:lnTo>
                    <a:lnTo>
                      <a:pt x="350" y="541"/>
                    </a:lnTo>
                    <a:lnTo>
                      <a:pt x="350" y="540"/>
                    </a:lnTo>
                    <a:lnTo>
                      <a:pt x="349" y="536"/>
                    </a:lnTo>
                    <a:lnTo>
                      <a:pt x="346" y="534"/>
                    </a:lnTo>
                    <a:lnTo>
                      <a:pt x="344" y="530"/>
                    </a:lnTo>
                    <a:lnTo>
                      <a:pt x="331" y="517"/>
                    </a:lnTo>
                    <a:lnTo>
                      <a:pt x="330" y="513"/>
                    </a:lnTo>
                    <a:lnTo>
                      <a:pt x="330" y="500"/>
                    </a:lnTo>
                    <a:lnTo>
                      <a:pt x="329" y="496"/>
                    </a:lnTo>
                    <a:lnTo>
                      <a:pt x="327" y="493"/>
                    </a:lnTo>
                    <a:lnTo>
                      <a:pt x="322" y="486"/>
                    </a:lnTo>
                    <a:lnTo>
                      <a:pt x="318" y="483"/>
                    </a:lnTo>
                    <a:lnTo>
                      <a:pt x="316" y="482"/>
                    </a:lnTo>
                    <a:lnTo>
                      <a:pt x="308" y="479"/>
                    </a:lnTo>
                    <a:lnTo>
                      <a:pt x="306" y="478"/>
                    </a:lnTo>
                    <a:lnTo>
                      <a:pt x="303" y="473"/>
                    </a:lnTo>
                    <a:lnTo>
                      <a:pt x="297" y="473"/>
                    </a:lnTo>
                    <a:lnTo>
                      <a:pt x="291" y="471"/>
                    </a:lnTo>
                    <a:lnTo>
                      <a:pt x="285" y="464"/>
                    </a:lnTo>
                    <a:lnTo>
                      <a:pt x="280" y="457"/>
                    </a:lnTo>
                    <a:lnTo>
                      <a:pt x="278" y="449"/>
                    </a:lnTo>
                    <a:lnTo>
                      <a:pt x="265" y="449"/>
                    </a:lnTo>
                    <a:lnTo>
                      <a:pt x="263" y="448"/>
                    </a:lnTo>
                    <a:lnTo>
                      <a:pt x="262" y="445"/>
                    </a:lnTo>
                    <a:lnTo>
                      <a:pt x="262" y="440"/>
                    </a:lnTo>
                    <a:lnTo>
                      <a:pt x="261" y="439"/>
                    </a:lnTo>
                    <a:lnTo>
                      <a:pt x="258" y="440"/>
                    </a:lnTo>
                    <a:lnTo>
                      <a:pt x="257" y="440"/>
                    </a:lnTo>
                    <a:lnTo>
                      <a:pt x="253" y="442"/>
                    </a:lnTo>
                    <a:lnTo>
                      <a:pt x="251" y="443"/>
                    </a:lnTo>
                    <a:lnTo>
                      <a:pt x="249" y="443"/>
                    </a:lnTo>
                    <a:lnTo>
                      <a:pt x="247" y="445"/>
                    </a:lnTo>
                    <a:lnTo>
                      <a:pt x="247" y="447"/>
                    </a:lnTo>
                    <a:lnTo>
                      <a:pt x="248" y="448"/>
                    </a:lnTo>
                    <a:lnTo>
                      <a:pt x="249" y="448"/>
                    </a:lnTo>
                    <a:lnTo>
                      <a:pt x="248" y="452"/>
                    </a:lnTo>
                    <a:lnTo>
                      <a:pt x="248" y="459"/>
                    </a:lnTo>
                    <a:lnTo>
                      <a:pt x="249" y="462"/>
                    </a:lnTo>
                    <a:lnTo>
                      <a:pt x="257" y="466"/>
                    </a:lnTo>
                    <a:lnTo>
                      <a:pt x="265" y="473"/>
                    </a:lnTo>
                    <a:lnTo>
                      <a:pt x="267" y="478"/>
                    </a:lnTo>
                    <a:lnTo>
                      <a:pt x="268" y="483"/>
                    </a:lnTo>
                    <a:lnTo>
                      <a:pt x="271" y="487"/>
                    </a:lnTo>
                    <a:lnTo>
                      <a:pt x="272" y="491"/>
                    </a:lnTo>
                    <a:lnTo>
                      <a:pt x="275" y="492"/>
                    </a:lnTo>
                    <a:lnTo>
                      <a:pt x="278" y="493"/>
                    </a:lnTo>
                    <a:lnTo>
                      <a:pt x="281" y="495"/>
                    </a:lnTo>
                    <a:lnTo>
                      <a:pt x="285" y="495"/>
                    </a:lnTo>
                    <a:lnTo>
                      <a:pt x="287" y="493"/>
                    </a:lnTo>
                    <a:lnTo>
                      <a:pt x="291" y="493"/>
                    </a:lnTo>
                    <a:lnTo>
                      <a:pt x="291" y="495"/>
                    </a:lnTo>
                    <a:lnTo>
                      <a:pt x="290" y="497"/>
                    </a:lnTo>
                    <a:lnTo>
                      <a:pt x="290" y="500"/>
                    </a:lnTo>
                    <a:lnTo>
                      <a:pt x="292" y="502"/>
                    </a:lnTo>
                    <a:lnTo>
                      <a:pt x="295" y="502"/>
                    </a:lnTo>
                    <a:lnTo>
                      <a:pt x="300" y="505"/>
                    </a:lnTo>
                    <a:lnTo>
                      <a:pt x="301" y="505"/>
                    </a:lnTo>
                    <a:lnTo>
                      <a:pt x="305" y="506"/>
                    </a:lnTo>
                    <a:lnTo>
                      <a:pt x="307" y="508"/>
                    </a:lnTo>
                    <a:lnTo>
                      <a:pt x="311" y="510"/>
                    </a:lnTo>
                    <a:lnTo>
                      <a:pt x="316" y="515"/>
                    </a:lnTo>
                    <a:lnTo>
                      <a:pt x="317" y="517"/>
                    </a:lnTo>
                    <a:lnTo>
                      <a:pt x="317" y="521"/>
                    </a:lnTo>
                    <a:lnTo>
                      <a:pt x="315" y="520"/>
                    </a:lnTo>
                    <a:lnTo>
                      <a:pt x="311" y="516"/>
                    </a:lnTo>
                    <a:lnTo>
                      <a:pt x="308" y="515"/>
                    </a:lnTo>
                    <a:lnTo>
                      <a:pt x="301" y="515"/>
                    </a:lnTo>
                    <a:lnTo>
                      <a:pt x="298" y="516"/>
                    </a:lnTo>
                    <a:lnTo>
                      <a:pt x="296" y="521"/>
                    </a:lnTo>
                    <a:lnTo>
                      <a:pt x="296" y="523"/>
                    </a:lnTo>
                    <a:lnTo>
                      <a:pt x="298" y="525"/>
                    </a:lnTo>
                    <a:lnTo>
                      <a:pt x="300" y="527"/>
                    </a:lnTo>
                    <a:lnTo>
                      <a:pt x="303" y="531"/>
                    </a:lnTo>
                    <a:lnTo>
                      <a:pt x="303" y="534"/>
                    </a:lnTo>
                    <a:lnTo>
                      <a:pt x="302" y="534"/>
                    </a:lnTo>
                    <a:lnTo>
                      <a:pt x="301" y="535"/>
                    </a:lnTo>
                    <a:lnTo>
                      <a:pt x="297" y="535"/>
                    </a:lnTo>
                    <a:lnTo>
                      <a:pt x="296" y="536"/>
                    </a:lnTo>
                    <a:lnTo>
                      <a:pt x="295" y="539"/>
                    </a:lnTo>
                    <a:lnTo>
                      <a:pt x="295" y="541"/>
                    </a:lnTo>
                    <a:lnTo>
                      <a:pt x="292" y="546"/>
                    </a:lnTo>
                    <a:lnTo>
                      <a:pt x="291" y="547"/>
                    </a:lnTo>
                    <a:lnTo>
                      <a:pt x="287" y="547"/>
                    </a:lnTo>
                    <a:lnTo>
                      <a:pt x="286" y="546"/>
                    </a:lnTo>
                    <a:lnTo>
                      <a:pt x="285" y="546"/>
                    </a:lnTo>
                    <a:lnTo>
                      <a:pt x="285" y="545"/>
                    </a:lnTo>
                    <a:lnTo>
                      <a:pt x="287" y="544"/>
                    </a:lnTo>
                    <a:lnTo>
                      <a:pt x="288" y="542"/>
                    </a:lnTo>
                    <a:lnTo>
                      <a:pt x="290" y="540"/>
                    </a:lnTo>
                    <a:lnTo>
                      <a:pt x="291" y="536"/>
                    </a:lnTo>
                    <a:lnTo>
                      <a:pt x="291" y="530"/>
                    </a:lnTo>
                    <a:lnTo>
                      <a:pt x="290" y="528"/>
                    </a:lnTo>
                    <a:lnTo>
                      <a:pt x="288" y="526"/>
                    </a:lnTo>
                    <a:lnTo>
                      <a:pt x="288" y="525"/>
                    </a:lnTo>
                    <a:lnTo>
                      <a:pt x="287" y="522"/>
                    </a:lnTo>
                    <a:lnTo>
                      <a:pt x="286" y="522"/>
                    </a:lnTo>
                    <a:lnTo>
                      <a:pt x="285" y="520"/>
                    </a:lnTo>
                    <a:lnTo>
                      <a:pt x="282" y="518"/>
                    </a:lnTo>
                    <a:lnTo>
                      <a:pt x="280" y="516"/>
                    </a:lnTo>
                    <a:lnTo>
                      <a:pt x="278" y="513"/>
                    </a:lnTo>
                    <a:lnTo>
                      <a:pt x="276" y="511"/>
                    </a:lnTo>
                    <a:lnTo>
                      <a:pt x="276" y="510"/>
                    </a:lnTo>
                    <a:lnTo>
                      <a:pt x="272" y="510"/>
                    </a:lnTo>
                    <a:lnTo>
                      <a:pt x="268" y="506"/>
                    </a:lnTo>
                    <a:lnTo>
                      <a:pt x="258" y="503"/>
                    </a:lnTo>
                    <a:lnTo>
                      <a:pt x="252" y="498"/>
                    </a:lnTo>
                    <a:lnTo>
                      <a:pt x="246" y="492"/>
                    </a:lnTo>
                    <a:lnTo>
                      <a:pt x="243" y="491"/>
                    </a:lnTo>
                    <a:lnTo>
                      <a:pt x="242" y="489"/>
                    </a:lnTo>
                    <a:lnTo>
                      <a:pt x="237" y="487"/>
                    </a:lnTo>
                    <a:lnTo>
                      <a:pt x="236" y="484"/>
                    </a:lnTo>
                    <a:lnTo>
                      <a:pt x="232" y="478"/>
                    </a:lnTo>
                    <a:lnTo>
                      <a:pt x="229" y="472"/>
                    </a:lnTo>
                    <a:lnTo>
                      <a:pt x="224" y="466"/>
                    </a:lnTo>
                    <a:lnTo>
                      <a:pt x="219" y="461"/>
                    </a:lnTo>
                    <a:lnTo>
                      <a:pt x="211" y="459"/>
                    </a:lnTo>
                    <a:lnTo>
                      <a:pt x="207" y="459"/>
                    </a:lnTo>
                    <a:lnTo>
                      <a:pt x="206" y="461"/>
                    </a:lnTo>
                    <a:lnTo>
                      <a:pt x="203" y="462"/>
                    </a:lnTo>
                    <a:lnTo>
                      <a:pt x="199" y="466"/>
                    </a:lnTo>
                    <a:lnTo>
                      <a:pt x="192" y="471"/>
                    </a:lnTo>
                    <a:lnTo>
                      <a:pt x="185" y="474"/>
                    </a:lnTo>
                    <a:lnTo>
                      <a:pt x="178" y="477"/>
                    </a:lnTo>
                    <a:lnTo>
                      <a:pt x="170" y="476"/>
                    </a:lnTo>
                    <a:lnTo>
                      <a:pt x="163" y="473"/>
                    </a:lnTo>
                    <a:lnTo>
                      <a:pt x="155" y="472"/>
                    </a:lnTo>
                    <a:lnTo>
                      <a:pt x="152" y="472"/>
                    </a:lnTo>
                    <a:lnTo>
                      <a:pt x="148" y="474"/>
                    </a:lnTo>
                    <a:lnTo>
                      <a:pt x="144" y="476"/>
                    </a:lnTo>
                    <a:lnTo>
                      <a:pt x="143" y="479"/>
                    </a:lnTo>
                    <a:lnTo>
                      <a:pt x="142" y="482"/>
                    </a:lnTo>
                    <a:lnTo>
                      <a:pt x="144" y="492"/>
                    </a:lnTo>
                    <a:lnTo>
                      <a:pt x="143" y="496"/>
                    </a:lnTo>
                    <a:lnTo>
                      <a:pt x="140" y="498"/>
                    </a:lnTo>
                    <a:lnTo>
                      <a:pt x="137" y="500"/>
                    </a:lnTo>
                    <a:lnTo>
                      <a:pt x="133" y="502"/>
                    </a:lnTo>
                    <a:lnTo>
                      <a:pt x="125" y="505"/>
                    </a:lnTo>
                    <a:lnTo>
                      <a:pt x="119" y="508"/>
                    </a:lnTo>
                    <a:lnTo>
                      <a:pt x="113" y="515"/>
                    </a:lnTo>
                    <a:lnTo>
                      <a:pt x="108" y="523"/>
                    </a:lnTo>
                    <a:lnTo>
                      <a:pt x="105" y="532"/>
                    </a:lnTo>
                    <a:lnTo>
                      <a:pt x="105" y="534"/>
                    </a:lnTo>
                    <a:lnTo>
                      <a:pt x="106" y="535"/>
                    </a:lnTo>
                    <a:lnTo>
                      <a:pt x="109" y="536"/>
                    </a:lnTo>
                    <a:lnTo>
                      <a:pt x="110" y="537"/>
                    </a:lnTo>
                    <a:lnTo>
                      <a:pt x="103" y="547"/>
                    </a:lnTo>
                    <a:lnTo>
                      <a:pt x="99" y="551"/>
                    </a:lnTo>
                    <a:lnTo>
                      <a:pt x="91" y="555"/>
                    </a:lnTo>
                    <a:lnTo>
                      <a:pt x="88" y="562"/>
                    </a:lnTo>
                    <a:lnTo>
                      <a:pt x="83" y="565"/>
                    </a:lnTo>
                    <a:lnTo>
                      <a:pt x="71" y="565"/>
                    </a:lnTo>
                    <a:lnTo>
                      <a:pt x="69" y="566"/>
                    </a:lnTo>
                    <a:lnTo>
                      <a:pt x="68" y="566"/>
                    </a:lnTo>
                    <a:lnTo>
                      <a:pt x="59" y="569"/>
                    </a:lnTo>
                    <a:lnTo>
                      <a:pt x="51" y="571"/>
                    </a:lnTo>
                    <a:lnTo>
                      <a:pt x="42" y="574"/>
                    </a:lnTo>
                    <a:lnTo>
                      <a:pt x="41" y="573"/>
                    </a:lnTo>
                    <a:lnTo>
                      <a:pt x="39" y="571"/>
                    </a:lnTo>
                    <a:lnTo>
                      <a:pt x="35" y="564"/>
                    </a:lnTo>
                    <a:lnTo>
                      <a:pt x="32" y="561"/>
                    </a:lnTo>
                    <a:lnTo>
                      <a:pt x="27" y="559"/>
                    </a:lnTo>
                    <a:lnTo>
                      <a:pt x="22" y="559"/>
                    </a:lnTo>
                    <a:lnTo>
                      <a:pt x="19" y="560"/>
                    </a:lnTo>
                    <a:lnTo>
                      <a:pt x="14" y="561"/>
                    </a:lnTo>
                    <a:lnTo>
                      <a:pt x="7" y="561"/>
                    </a:lnTo>
                    <a:lnTo>
                      <a:pt x="6" y="560"/>
                    </a:lnTo>
                    <a:lnTo>
                      <a:pt x="6" y="542"/>
                    </a:lnTo>
                    <a:lnTo>
                      <a:pt x="4" y="542"/>
                    </a:lnTo>
                    <a:lnTo>
                      <a:pt x="0" y="539"/>
                    </a:lnTo>
                    <a:lnTo>
                      <a:pt x="0" y="534"/>
                    </a:lnTo>
                    <a:lnTo>
                      <a:pt x="1" y="531"/>
                    </a:lnTo>
                    <a:lnTo>
                      <a:pt x="4" y="530"/>
                    </a:lnTo>
                    <a:lnTo>
                      <a:pt x="5" y="528"/>
                    </a:lnTo>
                    <a:lnTo>
                      <a:pt x="5" y="527"/>
                    </a:lnTo>
                    <a:lnTo>
                      <a:pt x="6" y="511"/>
                    </a:lnTo>
                    <a:lnTo>
                      <a:pt x="9" y="496"/>
                    </a:lnTo>
                    <a:lnTo>
                      <a:pt x="9" y="492"/>
                    </a:lnTo>
                    <a:lnTo>
                      <a:pt x="7" y="488"/>
                    </a:lnTo>
                    <a:lnTo>
                      <a:pt x="5" y="484"/>
                    </a:lnTo>
                    <a:lnTo>
                      <a:pt x="4" y="482"/>
                    </a:lnTo>
                    <a:lnTo>
                      <a:pt x="4" y="478"/>
                    </a:lnTo>
                    <a:lnTo>
                      <a:pt x="11" y="474"/>
                    </a:lnTo>
                    <a:lnTo>
                      <a:pt x="14" y="472"/>
                    </a:lnTo>
                    <a:lnTo>
                      <a:pt x="19" y="469"/>
                    </a:lnTo>
                    <a:lnTo>
                      <a:pt x="21" y="469"/>
                    </a:lnTo>
                    <a:lnTo>
                      <a:pt x="22" y="471"/>
                    </a:lnTo>
                    <a:lnTo>
                      <a:pt x="44" y="471"/>
                    </a:lnTo>
                    <a:lnTo>
                      <a:pt x="51" y="473"/>
                    </a:lnTo>
                    <a:lnTo>
                      <a:pt x="76" y="473"/>
                    </a:lnTo>
                    <a:lnTo>
                      <a:pt x="79" y="474"/>
                    </a:lnTo>
                    <a:lnTo>
                      <a:pt x="85" y="474"/>
                    </a:lnTo>
                    <a:lnTo>
                      <a:pt x="88" y="473"/>
                    </a:lnTo>
                    <a:lnTo>
                      <a:pt x="93" y="473"/>
                    </a:lnTo>
                    <a:lnTo>
                      <a:pt x="93" y="469"/>
                    </a:lnTo>
                    <a:lnTo>
                      <a:pt x="94" y="466"/>
                    </a:lnTo>
                    <a:lnTo>
                      <a:pt x="98" y="458"/>
                    </a:lnTo>
                    <a:lnTo>
                      <a:pt x="98" y="450"/>
                    </a:lnTo>
                    <a:lnTo>
                      <a:pt x="96" y="448"/>
                    </a:lnTo>
                    <a:lnTo>
                      <a:pt x="96" y="444"/>
                    </a:lnTo>
                    <a:lnTo>
                      <a:pt x="98" y="440"/>
                    </a:lnTo>
                    <a:lnTo>
                      <a:pt x="98" y="435"/>
                    </a:lnTo>
                    <a:lnTo>
                      <a:pt x="95" y="433"/>
                    </a:lnTo>
                    <a:lnTo>
                      <a:pt x="95" y="432"/>
                    </a:lnTo>
                    <a:lnTo>
                      <a:pt x="91" y="432"/>
                    </a:lnTo>
                    <a:lnTo>
                      <a:pt x="89" y="429"/>
                    </a:lnTo>
                    <a:lnTo>
                      <a:pt x="85" y="422"/>
                    </a:lnTo>
                    <a:lnTo>
                      <a:pt x="85" y="418"/>
                    </a:lnTo>
                    <a:lnTo>
                      <a:pt x="84" y="418"/>
                    </a:lnTo>
                    <a:lnTo>
                      <a:pt x="81" y="415"/>
                    </a:lnTo>
                    <a:lnTo>
                      <a:pt x="80" y="415"/>
                    </a:lnTo>
                    <a:lnTo>
                      <a:pt x="74" y="413"/>
                    </a:lnTo>
                    <a:lnTo>
                      <a:pt x="65" y="410"/>
                    </a:lnTo>
                    <a:lnTo>
                      <a:pt x="58" y="406"/>
                    </a:lnTo>
                    <a:lnTo>
                      <a:pt x="55" y="403"/>
                    </a:lnTo>
                    <a:lnTo>
                      <a:pt x="55" y="401"/>
                    </a:lnTo>
                    <a:lnTo>
                      <a:pt x="56" y="400"/>
                    </a:lnTo>
                    <a:lnTo>
                      <a:pt x="58" y="398"/>
                    </a:lnTo>
                    <a:lnTo>
                      <a:pt x="65" y="395"/>
                    </a:lnTo>
                    <a:lnTo>
                      <a:pt x="68" y="395"/>
                    </a:lnTo>
                    <a:lnTo>
                      <a:pt x="70" y="394"/>
                    </a:lnTo>
                    <a:lnTo>
                      <a:pt x="71" y="395"/>
                    </a:lnTo>
                    <a:lnTo>
                      <a:pt x="79" y="399"/>
                    </a:lnTo>
                    <a:lnTo>
                      <a:pt x="84" y="399"/>
                    </a:lnTo>
                    <a:lnTo>
                      <a:pt x="89" y="396"/>
                    </a:lnTo>
                    <a:lnTo>
                      <a:pt x="91" y="396"/>
                    </a:lnTo>
                    <a:lnTo>
                      <a:pt x="91" y="394"/>
                    </a:lnTo>
                    <a:lnTo>
                      <a:pt x="90" y="393"/>
                    </a:lnTo>
                    <a:lnTo>
                      <a:pt x="89" y="390"/>
                    </a:lnTo>
                    <a:lnTo>
                      <a:pt x="89" y="383"/>
                    </a:lnTo>
                    <a:lnTo>
                      <a:pt x="93" y="383"/>
                    </a:lnTo>
                    <a:lnTo>
                      <a:pt x="95" y="384"/>
                    </a:lnTo>
                    <a:lnTo>
                      <a:pt x="99" y="386"/>
                    </a:lnTo>
                    <a:lnTo>
                      <a:pt x="101" y="388"/>
                    </a:lnTo>
                    <a:lnTo>
                      <a:pt x="108" y="388"/>
                    </a:lnTo>
                    <a:lnTo>
                      <a:pt x="110" y="386"/>
                    </a:lnTo>
                    <a:lnTo>
                      <a:pt x="111" y="384"/>
                    </a:lnTo>
                    <a:lnTo>
                      <a:pt x="111" y="381"/>
                    </a:lnTo>
                    <a:lnTo>
                      <a:pt x="116" y="381"/>
                    </a:lnTo>
                    <a:lnTo>
                      <a:pt x="120" y="379"/>
                    </a:lnTo>
                    <a:lnTo>
                      <a:pt x="123" y="378"/>
                    </a:lnTo>
                    <a:lnTo>
                      <a:pt x="128" y="370"/>
                    </a:lnTo>
                    <a:lnTo>
                      <a:pt x="130" y="362"/>
                    </a:lnTo>
                    <a:lnTo>
                      <a:pt x="133" y="362"/>
                    </a:lnTo>
                    <a:lnTo>
                      <a:pt x="135" y="361"/>
                    </a:lnTo>
                    <a:lnTo>
                      <a:pt x="139" y="360"/>
                    </a:lnTo>
                    <a:lnTo>
                      <a:pt x="152" y="355"/>
                    </a:lnTo>
                    <a:lnTo>
                      <a:pt x="155" y="352"/>
                    </a:lnTo>
                    <a:lnTo>
                      <a:pt x="157" y="351"/>
                    </a:lnTo>
                    <a:lnTo>
                      <a:pt x="158" y="349"/>
                    </a:lnTo>
                    <a:lnTo>
                      <a:pt x="158" y="339"/>
                    </a:lnTo>
                    <a:lnTo>
                      <a:pt x="159" y="337"/>
                    </a:lnTo>
                    <a:lnTo>
                      <a:pt x="162" y="336"/>
                    </a:lnTo>
                    <a:lnTo>
                      <a:pt x="162" y="335"/>
                    </a:lnTo>
                    <a:lnTo>
                      <a:pt x="174" y="325"/>
                    </a:lnTo>
                    <a:lnTo>
                      <a:pt x="183" y="323"/>
                    </a:lnTo>
                    <a:lnTo>
                      <a:pt x="189" y="323"/>
                    </a:lnTo>
                    <a:lnTo>
                      <a:pt x="189" y="322"/>
                    </a:lnTo>
                    <a:lnTo>
                      <a:pt x="192" y="320"/>
                    </a:lnTo>
                    <a:lnTo>
                      <a:pt x="194" y="318"/>
                    </a:lnTo>
                    <a:lnTo>
                      <a:pt x="197" y="318"/>
                    </a:lnTo>
                    <a:lnTo>
                      <a:pt x="199" y="320"/>
                    </a:lnTo>
                    <a:lnTo>
                      <a:pt x="203" y="320"/>
                    </a:lnTo>
                    <a:lnTo>
                      <a:pt x="208" y="317"/>
                    </a:lnTo>
                    <a:lnTo>
                      <a:pt x="209" y="315"/>
                    </a:lnTo>
                    <a:lnTo>
                      <a:pt x="211" y="313"/>
                    </a:lnTo>
                    <a:lnTo>
                      <a:pt x="211" y="311"/>
                    </a:lnTo>
                    <a:lnTo>
                      <a:pt x="209" y="308"/>
                    </a:lnTo>
                    <a:lnTo>
                      <a:pt x="209" y="306"/>
                    </a:lnTo>
                    <a:lnTo>
                      <a:pt x="208" y="303"/>
                    </a:lnTo>
                    <a:lnTo>
                      <a:pt x="208" y="302"/>
                    </a:lnTo>
                    <a:lnTo>
                      <a:pt x="206" y="293"/>
                    </a:lnTo>
                    <a:lnTo>
                      <a:pt x="202" y="287"/>
                    </a:lnTo>
                    <a:lnTo>
                      <a:pt x="201" y="278"/>
                    </a:lnTo>
                    <a:lnTo>
                      <a:pt x="202" y="271"/>
                    </a:lnTo>
                    <a:lnTo>
                      <a:pt x="207" y="264"/>
                    </a:lnTo>
                    <a:lnTo>
                      <a:pt x="226" y="253"/>
                    </a:lnTo>
                    <a:lnTo>
                      <a:pt x="226" y="258"/>
                    </a:lnTo>
                    <a:lnTo>
                      <a:pt x="224" y="262"/>
                    </a:lnTo>
                    <a:lnTo>
                      <a:pt x="223" y="264"/>
                    </a:lnTo>
                    <a:lnTo>
                      <a:pt x="223" y="271"/>
                    </a:lnTo>
                    <a:lnTo>
                      <a:pt x="226" y="272"/>
                    </a:lnTo>
                    <a:lnTo>
                      <a:pt x="227" y="272"/>
                    </a:lnTo>
                    <a:lnTo>
                      <a:pt x="229" y="273"/>
                    </a:lnTo>
                    <a:lnTo>
                      <a:pt x="231" y="273"/>
                    </a:lnTo>
                    <a:lnTo>
                      <a:pt x="231" y="277"/>
                    </a:lnTo>
                    <a:lnTo>
                      <a:pt x="224" y="283"/>
                    </a:lnTo>
                    <a:lnTo>
                      <a:pt x="221" y="286"/>
                    </a:lnTo>
                    <a:lnTo>
                      <a:pt x="219" y="288"/>
                    </a:lnTo>
                    <a:lnTo>
                      <a:pt x="217" y="292"/>
                    </a:lnTo>
                    <a:lnTo>
                      <a:pt x="217" y="298"/>
                    </a:lnTo>
                    <a:lnTo>
                      <a:pt x="218" y="301"/>
                    </a:lnTo>
                    <a:lnTo>
                      <a:pt x="221" y="302"/>
                    </a:lnTo>
                    <a:lnTo>
                      <a:pt x="222" y="302"/>
                    </a:lnTo>
                    <a:lnTo>
                      <a:pt x="222" y="307"/>
                    </a:lnTo>
                    <a:lnTo>
                      <a:pt x="227" y="307"/>
                    </a:lnTo>
                    <a:lnTo>
                      <a:pt x="229" y="308"/>
                    </a:lnTo>
                    <a:lnTo>
                      <a:pt x="232" y="308"/>
                    </a:lnTo>
                    <a:lnTo>
                      <a:pt x="232" y="311"/>
                    </a:lnTo>
                    <a:lnTo>
                      <a:pt x="234" y="313"/>
                    </a:lnTo>
                    <a:lnTo>
                      <a:pt x="244" y="311"/>
                    </a:lnTo>
                    <a:lnTo>
                      <a:pt x="253" y="307"/>
                    </a:lnTo>
                    <a:lnTo>
                      <a:pt x="262" y="306"/>
                    </a:lnTo>
                    <a:lnTo>
                      <a:pt x="261" y="307"/>
                    </a:lnTo>
                    <a:lnTo>
                      <a:pt x="261" y="308"/>
                    </a:lnTo>
                    <a:lnTo>
                      <a:pt x="260" y="310"/>
                    </a:lnTo>
                    <a:lnTo>
                      <a:pt x="260" y="311"/>
                    </a:lnTo>
                    <a:lnTo>
                      <a:pt x="262" y="312"/>
                    </a:lnTo>
                    <a:lnTo>
                      <a:pt x="265" y="315"/>
                    </a:lnTo>
                    <a:lnTo>
                      <a:pt x="267" y="316"/>
                    </a:lnTo>
                    <a:lnTo>
                      <a:pt x="270" y="316"/>
                    </a:lnTo>
                    <a:lnTo>
                      <a:pt x="272" y="313"/>
                    </a:lnTo>
                    <a:lnTo>
                      <a:pt x="273" y="313"/>
                    </a:lnTo>
                    <a:lnTo>
                      <a:pt x="275" y="312"/>
                    </a:lnTo>
                    <a:lnTo>
                      <a:pt x="280" y="310"/>
                    </a:lnTo>
                    <a:lnTo>
                      <a:pt x="283" y="310"/>
                    </a:lnTo>
                    <a:lnTo>
                      <a:pt x="287" y="308"/>
                    </a:lnTo>
                    <a:lnTo>
                      <a:pt x="292" y="307"/>
                    </a:lnTo>
                    <a:lnTo>
                      <a:pt x="295" y="306"/>
                    </a:lnTo>
                    <a:lnTo>
                      <a:pt x="297" y="303"/>
                    </a:lnTo>
                    <a:lnTo>
                      <a:pt x="305" y="301"/>
                    </a:lnTo>
                    <a:lnTo>
                      <a:pt x="307" y="300"/>
                    </a:lnTo>
                    <a:lnTo>
                      <a:pt x="318" y="300"/>
                    </a:lnTo>
                    <a:lnTo>
                      <a:pt x="321" y="301"/>
                    </a:lnTo>
                    <a:lnTo>
                      <a:pt x="320" y="302"/>
                    </a:lnTo>
                    <a:lnTo>
                      <a:pt x="320" y="306"/>
                    </a:lnTo>
                    <a:lnTo>
                      <a:pt x="325" y="306"/>
                    </a:lnTo>
                    <a:lnTo>
                      <a:pt x="330" y="305"/>
                    </a:lnTo>
                    <a:lnTo>
                      <a:pt x="334" y="305"/>
                    </a:lnTo>
                    <a:lnTo>
                      <a:pt x="336" y="298"/>
                    </a:lnTo>
                    <a:lnTo>
                      <a:pt x="340" y="293"/>
                    </a:lnTo>
                    <a:lnTo>
                      <a:pt x="344" y="289"/>
                    </a:lnTo>
                    <a:lnTo>
                      <a:pt x="347" y="284"/>
                    </a:lnTo>
                    <a:lnTo>
                      <a:pt x="349" y="277"/>
                    </a:lnTo>
                    <a:lnTo>
                      <a:pt x="350" y="268"/>
                    </a:lnTo>
                    <a:lnTo>
                      <a:pt x="354" y="258"/>
                    </a:lnTo>
                    <a:lnTo>
                      <a:pt x="359" y="251"/>
                    </a:lnTo>
                    <a:lnTo>
                      <a:pt x="364" y="248"/>
                    </a:lnTo>
                    <a:lnTo>
                      <a:pt x="366" y="248"/>
                    </a:lnTo>
                    <a:lnTo>
                      <a:pt x="369" y="251"/>
                    </a:lnTo>
                    <a:lnTo>
                      <a:pt x="371" y="252"/>
                    </a:lnTo>
                    <a:lnTo>
                      <a:pt x="372" y="254"/>
                    </a:lnTo>
                    <a:lnTo>
                      <a:pt x="375" y="256"/>
                    </a:lnTo>
                    <a:lnTo>
                      <a:pt x="377" y="258"/>
                    </a:lnTo>
                    <a:lnTo>
                      <a:pt x="380" y="258"/>
                    </a:lnTo>
                    <a:lnTo>
                      <a:pt x="382" y="257"/>
                    </a:lnTo>
                    <a:lnTo>
                      <a:pt x="386" y="256"/>
                    </a:lnTo>
                    <a:lnTo>
                      <a:pt x="387" y="252"/>
                    </a:lnTo>
                    <a:lnTo>
                      <a:pt x="387" y="247"/>
                    </a:lnTo>
                    <a:lnTo>
                      <a:pt x="384" y="240"/>
                    </a:lnTo>
                    <a:lnTo>
                      <a:pt x="376" y="232"/>
                    </a:lnTo>
                    <a:lnTo>
                      <a:pt x="375" y="228"/>
                    </a:lnTo>
                    <a:lnTo>
                      <a:pt x="379" y="224"/>
                    </a:lnTo>
                    <a:lnTo>
                      <a:pt x="385" y="220"/>
                    </a:lnTo>
                    <a:lnTo>
                      <a:pt x="393" y="219"/>
                    </a:lnTo>
                    <a:lnTo>
                      <a:pt x="399" y="218"/>
                    </a:lnTo>
                    <a:lnTo>
                      <a:pt x="410" y="219"/>
                    </a:lnTo>
                    <a:lnTo>
                      <a:pt x="419" y="220"/>
                    </a:lnTo>
                    <a:lnTo>
                      <a:pt x="426" y="219"/>
                    </a:lnTo>
                    <a:lnTo>
                      <a:pt x="441" y="212"/>
                    </a:lnTo>
                    <a:lnTo>
                      <a:pt x="439" y="206"/>
                    </a:lnTo>
                    <a:lnTo>
                      <a:pt x="436" y="203"/>
                    </a:lnTo>
                    <a:lnTo>
                      <a:pt x="434" y="200"/>
                    </a:lnTo>
                    <a:lnTo>
                      <a:pt x="431" y="196"/>
                    </a:lnTo>
                    <a:lnTo>
                      <a:pt x="426" y="201"/>
                    </a:lnTo>
                    <a:lnTo>
                      <a:pt x="418" y="204"/>
                    </a:lnTo>
                    <a:lnTo>
                      <a:pt x="409" y="205"/>
                    </a:lnTo>
                    <a:lnTo>
                      <a:pt x="401" y="205"/>
                    </a:lnTo>
                    <a:lnTo>
                      <a:pt x="389" y="209"/>
                    </a:lnTo>
                    <a:lnTo>
                      <a:pt x="376" y="212"/>
                    </a:lnTo>
                    <a:lnTo>
                      <a:pt x="372" y="212"/>
                    </a:lnTo>
                    <a:lnTo>
                      <a:pt x="370" y="210"/>
                    </a:lnTo>
                    <a:lnTo>
                      <a:pt x="369" y="209"/>
                    </a:lnTo>
                    <a:lnTo>
                      <a:pt x="367" y="206"/>
                    </a:lnTo>
                    <a:lnTo>
                      <a:pt x="364" y="206"/>
                    </a:lnTo>
                    <a:lnTo>
                      <a:pt x="359" y="204"/>
                    </a:lnTo>
                    <a:lnTo>
                      <a:pt x="355" y="203"/>
                    </a:lnTo>
                    <a:lnTo>
                      <a:pt x="352" y="199"/>
                    </a:lnTo>
                    <a:lnTo>
                      <a:pt x="350" y="191"/>
                    </a:lnTo>
                    <a:lnTo>
                      <a:pt x="352" y="186"/>
                    </a:lnTo>
                    <a:lnTo>
                      <a:pt x="355" y="185"/>
                    </a:lnTo>
                    <a:lnTo>
                      <a:pt x="356" y="183"/>
                    </a:lnTo>
                    <a:lnTo>
                      <a:pt x="354" y="181"/>
                    </a:lnTo>
                    <a:lnTo>
                      <a:pt x="351" y="176"/>
                    </a:lnTo>
                    <a:lnTo>
                      <a:pt x="350" y="173"/>
                    </a:lnTo>
                    <a:lnTo>
                      <a:pt x="349" y="170"/>
                    </a:lnTo>
                    <a:lnTo>
                      <a:pt x="349" y="159"/>
                    </a:lnTo>
                    <a:lnTo>
                      <a:pt x="357" y="156"/>
                    </a:lnTo>
                    <a:lnTo>
                      <a:pt x="365" y="151"/>
                    </a:lnTo>
                    <a:lnTo>
                      <a:pt x="372" y="144"/>
                    </a:lnTo>
                    <a:lnTo>
                      <a:pt x="379" y="136"/>
                    </a:lnTo>
                    <a:lnTo>
                      <a:pt x="385" y="131"/>
                    </a:lnTo>
                    <a:lnTo>
                      <a:pt x="387" y="130"/>
                    </a:lnTo>
                    <a:lnTo>
                      <a:pt x="391" y="127"/>
                    </a:lnTo>
                    <a:lnTo>
                      <a:pt x="395" y="126"/>
                    </a:lnTo>
                    <a:lnTo>
                      <a:pt x="398" y="123"/>
                    </a:lnTo>
                    <a:lnTo>
                      <a:pt x="400" y="118"/>
                    </a:lnTo>
                    <a:lnTo>
                      <a:pt x="398" y="112"/>
                    </a:lnTo>
                    <a:lnTo>
                      <a:pt x="393" y="108"/>
                    </a:lnTo>
                    <a:lnTo>
                      <a:pt x="384" y="106"/>
                    </a:lnTo>
                    <a:lnTo>
                      <a:pt x="376" y="106"/>
                    </a:lnTo>
                    <a:lnTo>
                      <a:pt x="366" y="107"/>
                    </a:lnTo>
                    <a:lnTo>
                      <a:pt x="359" y="110"/>
                    </a:lnTo>
                    <a:lnTo>
                      <a:pt x="354" y="115"/>
                    </a:lnTo>
                    <a:lnTo>
                      <a:pt x="352" y="122"/>
                    </a:lnTo>
                    <a:lnTo>
                      <a:pt x="352" y="132"/>
                    </a:lnTo>
                    <a:lnTo>
                      <a:pt x="350" y="139"/>
                    </a:lnTo>
                    <a:lnTo>
                      <a:pt x="342" y="145"/>
                    </a:lnTo>
                    <a:lnTo>
                      <a:pt x="325" y="154"/>
                    </a:lnTo>
                    <a:lnTo>
                      <a:pt x="310" y="164"/>
                    </a:lnTo>
                    <a:lnTo>
                      <a:pt x="306" y="167"/>
                    </a:lnTo>
                    <a:lnTo>
                      <a:pt x="305" y="170"/>
                    </a:lnTo>
                    <a:lnTo>
                      <a:pt x="305" y="180"/>
                    </a:lnTo>
                    <a:lnTo>
                      <a:pt x="303" y="183"/>
                    </a:lnTo>
                    <a:lnTo>
                      <a:pt x="301" y="184"/>
                    </a:lnTo>
                    <a:lnTo>
                      <a:pt x="301" y="191"/>
                    </a:lnTo>
                    <a:lnTo>
                      <a:pt x="303" y="195"/>
                    </a:lnTo>
                    <a:lnTo>
                      <a:pt x="305" y="199"/>
                    </a:lnTo>
                    <a:lnTo>
                      <a:pt x="310" y="200"/>
                    </a:lnTo>
                    <a:lnTo>
                      <a:pt x="315" y="203"/>
                    </a:lnTo>
                    <a:lnTo>
                      <a:pt x="318" y="206"/>
                    </a:lnTo>
                    <a:lnTo>
                      <a:pt x="321" y="210"/>
                    </a:lnTo>
                    <a:lnTo>
                      <a:pt x="322" y="215"/>
                    </a:lnTo>
                    <a:lnTo>
                      <a:pt x="321" y="218"/>
                    </a:lnTo>
                    <a:lnTo>
                      <a:pt x="320" y="222"/>
                    </a:lnTo>
                    <a:lnTo>
                      <a:pt x="315" y="227"/>
                    </a:lnTo>
                    <a:lnTo>
                      <a:pt x="311" y="229"/>
                    </a:lnTo>
                    <a:lnTo>
                      <a:pt x="308" y="232"/>
                    </a:lnTo>
                    <a:lnTo>
                      <a:pt x="306" y="232"/>
                    </a:lnTo>
                    <a:lnTo>
                      <a:pt x="301" y="234"/>
                    </a:lnTo>
                    <a:lnTo>
                      <a:pt x="297" y="238"/>
                    </a:lnTo>
                    <a:lnTo>
                      <a:pt x="296" y="245"/>
                    </a:lnTo>
                    <a:lnTo>
                      <a:pt x="295" y="252"/>
                    </a:lnTo>
                    <a:lnTo>
                      <a:pt x="295" y="254"/>
                    </a:lnTo>
                    <a:lnTo>
                      <a:pt x="296" y="257"/>
                    </a:lnTo>
                    <a:lnTo>
                      <a:pt x="297" y="258"/>
                    </a:lnTo>
                    <a:lnTo>
                      <a:pt x="300" y="258"/>
                    </a:lnTo>
                    <a:lnTo>
                      <a:pt x="301" y="259"/>
                    </a:lnTo>
                    <a:lnTo>
                      <a:pt x="298" y="267"/>
                    </a:lnTo>
                    <a:lnTo>
                      <a:pt x="296" y="269"/>
                    </a:lnTo>
                    <a:lnTo>
                      <a:pt x="293" y="271"/>
                    </a:lnTo>
                    <a:lnTo>
                      <a:pt x="292" y="273"/>
                    </a:lnTo>
                    <a:lnTo>
                      <a:pt x="290" y="276"/>
                    </a:lnTo>
                    <a:lnTo>
                      <a:pt x="290" y="278"/>
                    </a:lnTo>
                    <a:lnTo>
                      <a:pt x="278" y="278"/>
                    </a:lnTo>
                    <a:lnTo>
                      <a:pt x="273" y="281"/>
                    </a:lnTo>
                    <a:lnTo>
                      <a:pt x="265" y="289"/>
                    </a:lnTo>
                    <a:lnTo>
                      <a:pt x="258" y="292"/>
                    </a:lnTo>
                    <a:lnTo>
                      <a:pt x="256" y="289"/>
                    </a:lnTo>
                    <a:lnTo>
                      <a:pt x="253" y="283"/>
                    </a:lnTo>
                    <a:lnTo>
                      <a:pt x="249" y="272"/>
                    </a:lnTo>
                    <a:lnTo>
                      <a:pt x="251" y="269"/>
                    </a:lnTo>
                    <a:lnTo>
                      <a:pt x="251" y="268"/>
                    </a:lnTo>
                    <a:lnTo>
                      <a:pt x="246" y="262"/>
                    </a:lnTo>
                    <a:lnTo>
                      <a:pt x="243" y="254"/>
                    </a:lnTo>
                    <a:lnTo>
                      <a:pt x="242" y="247"/>
                    </a:lnTo>
                    <a:lnTo>
                      <a:pt x="241" y="244"/>
                    </a:lnTo>
                    <a:lnTo>
                      <a:pt x="237" y="242"/>
                    </a:lnTo>
                    <a:lnTo>
                      <a:pt x="237" y="239"/>
                    </a:lnTo>
                    <a:lnTo>
                      <a:pt x="234" y="238"/>
                    </a:lnTo>
                    <a:lnTo>
                      <a:pt x="233" y="235"/>
                    </a:lnTo>
                    <a:lnTo>
                      <a:pt x="233" y="229"/>
                    </a:lnTo>
                    <a:lnTo>
                      <a:pt x="234" y="228"/>
                    </a:lnTo>
                    <a:lnTo>
                      <a:pt x="236" y="225"/>
                    </a:lnTo>
                    <a:lnTo>
                      <a:pt x="232" y="224"/>
                    </a:lnTo>
                    <a:lnTo>
                      <a:pt x="231" y="222"/>
                    </a:lnTo>
                    <a:lnTo>
                      <a:pt x="228" y="219"/>
                    </a:lnTo>
                    <a:lnTo>
                      <a:pt x="227" y="217"/>
                    </a:lnTo>
                    <a:lnTo>
                      <a:pt x="219" y="225"/>
                    </a:lnTo>
                    <a:lnTo>
                      <a:pt x="211" y="234"/>
                    </a:lnTo>
                    <a:lnTo>
                      <a:pt x="201" y="242"/>
                    </a:lnTo>
                    <a:lnTo>
                      <a:pt x="188" y="244"/>
                    </a:lnTo>
                    <a:lnTo>
                      <a:pt x="187" y="244"/>
                    </a:lnTo>
                    <a:lnTo>
                      <a:pt x="184" y="243"/>
                    </a:lnTo>
                    <a:lnTo>
                      <a:pt x="182" y="240"/>
                    </a:lnTo>
                    <a:lnTo>
                      <a:pt x="178" y="239"/>
                    </a:lnTo>
                    <a:lnTo>
                      <a:pt x="175" y="237"/>
                    </a:lnTo>
                    <a:lnTo>
                      <a:pt x="173" y="235"/>
                    </a:lnTo>
                    <a:lnTo>
                      <a:pt x="170" y="233"/>
                    </a:lnTo>
                    <a:lnTo>
                      <a:pt x="173" y="228"/>
                    </a:lnTo>
                    <a:lnTo>
                      <a:pt x="175" y="227"/>
                    </a:lnTo>
                    <a:lnTo>
                      <a:pt x="177" y="227"/>
                    </a:lnTo>
                    <a:lnTo>
                      <a:pt x="177" y="220"/>
                    </a:lnTo>
                    <a:lnTo>
                      <a:pt x="170" y="220"/>
                    </a:lnTo>
                    <a:lnTo>
                      <a:pt x="169" y="222"/>
                    </a:lnTo>
                    <a:lnTo>
                      <a:pt x="167" y="223"/>
                    </a:lnTo>
                    <a:lnTo>
                      <a:pt x="167" y="220"/>
                    </a:lnTo>
                    <a:lnTo>
                      <a:pt x="169" y="217"/>
                    </a:lnTo>
                    <a:lnTo>
                      <a:pt x="170" y="214"/>
                    </a:lnTo>
                    <a:lnTo>
                      <a:pt x="173" y="212"/>
                    </a:lnTo>
                    <a:lnTo>
                      <a:pt x="168" y="203"/>
                    </a:lnTo>
                    <a:lnTo>
                      <a:pt x="167" y="194"/>
                    </a:lnTo>
                    <a:lnTo>
                      <a:pt x="167" y="180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72" y="176"/>
                    </a:lnTo>
                    <a:lnTo>
                      <a:pt x="174" y="175"/>
                    </a:lnTo>
                    <a:lnTo>
                      <a:pt x="175" y="174"/>
                    </a:lnTo>
                    <a:lnTo>
                      <a:pt x="178" y="170"/>
                    </a:lnTo>
                    <a:lnTo>
                      <a:pt x="182" y="166"/>
                    </a:lnTo>
                    <a:lnTo>
                      <a:pt x="184" y="162"/>
                    </a:lnTo>
                    <a:lnTo>
                      <a:pt x="188" y="160"/>
                    </a:lnTo>
                    <a:lnTo>
                      <a:pt x="193" y="159"/>
                    </a:lnTo>
                    <a:lnTo>
                      <a:pt x="198" y="156"/>
                    </a:lnTo>
                    <a:lnTo>
                      <a:pt x="202" y="152"/>
                    </a:lnTo>
                    <a:lnTo>
                      <a:pt x="208" y="150"/>
                    </a:lnTo>
                    <a:lnTo>
                      <a:pt x="217" y="149"/>
                    </a:lnTo>
                    <a:lnTo>
                      <a:pt x="213" y="147"/>
                    </a:lnTo>
                    <a:lnTo>
                      <a:pt x="211" y="147"/>
                    </a:lnTo>
                    <a:lnTo>
                      <a:pt x="207" y="146"/>
                    </a:lnTo>
                    <a:lnTo>
                      <a:pt x="219" y="141"/>
                    </a:lnTo>
                    <a:lnTo>
                      <a:pt x="228" y="134"/>
                    </a:lnTo>
                    <a:lnTo>
                      <a:pt x="236" y="125"/>
                    </a:lnTo>
                    <a:lnTo>
                      <a:pt x="244" y="117"/>
                    </a:lnTo>
                    <a:lnTo>
                      <a:pt x="248" y="110"/>
                    </a:lnTo>
                    <a:lnTo>
                      <a:pt x="249" y="106"/>
                    </a:lnTo>
                    <a:lnTo>
                      <a:pt x="249" y="103"/>
                    </a:lnTo>
                    <a:lnTo>
                      <a:pt x="252" y="101"/>
                    </a:lnTo>
                    <a:lnTo>
                      <a:pt x="252" y="100"/>
                    </a:lnTo>
                    <a:lnTo>
                      <a:pt x="253" y="98"/>
                    </a:lnTo>
                    <a:lnTo>
                      <a:pt x="254" y="96"/>
                    </a:lnTo>
                    <a:lnTo>
                      <a:pt x="254" y="95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60" y="86"/>
                    </a:lnTo>
                    <a:lnTo>
                      <a:pt x="263" y="81"/>
                    </a:lnTo>
                    <a:lnTo>
                      <a:pt x="268" y="77"/>
                    </a:lnTo>
                    <a:lnTo>
                      <a:pt x="275" y="74"/>
                    </a:lnTo>
                    <a:lnTo>
                      <a:pt x="283" y="68"/>
                    </a:lnTo>
                    <a:lnTo>
                      <a:pt x="292" y="59"/>
                    </a:lnTo>
                    <a:lnTo>
                      <a:pt x="297" y="49"/>
                    </a:lnTo>
                    <a:lnTo>
                      <a:pt x="300" y="51"/>
                    </a:lnTo>
                    <a:lnTo>
                      <a:pt x="302" y="51"/>
                    </a:lnTo>
                    <a:lnTo>
                      <a:pt x="305" y="48"/>
                    </a:lnTo>
                    <a:lnTo>
                      <a:pt x="307" y="43"/>
                    </a:lnTo>
                    <a:lnTo>
                      <a:pt x="310" y="40"/>
                    </a:lnTo>
                    <a:lnTo>
                      <a:pt x="308" y="39"/>
                    </a:lnTo>
                    <a:lnTo>
                      <a:pt x="303" y="39"/>
                    </a:lnTo>
                    <a:lnTo>
                      <a:pt x="305" y="37"/>
                    </a:lnTo>
                    <a:lnTo>
                      <a:pt x="307" y="34"/>
                    </a:lnTo>
                    <a:lnTo>
                      <a:pt x="310" y="33"/>
                    </a:lnTo>
                    <a:lnTo>
                      <a:pt x="317" y="33"/>
                    </a:lnTo>
                    <a:lnTo>
                      <a:pt x="321" y="32"/>
                    </a:lnTo>
                    <a:lnTo>
                      <a:pt x="320" y="30"/>
                    </a:lnTo>
                    <a:lnTo>
                      <a:pt x="318" y="30"/>
                    </a:lnTo>
                    <a:lnTo>
                      <a:pt x="317" y="29"/>
                    </a:lnTo>
                    <a:lnTo>
                      <a:pt x="320" y="27"/>
                    </a:lnTo>
                    <a:lnTo>
                      <a:pt x="324" y="25"/>
                    </a:lnTo>
                    <a:lnTo>
                      <a:pt x="327" y="25"/>
                    </a:lnTo>
                    <a:lnTo>
                      <a:pt x="331" y="24"/>
                    </a:lnTo>
                    <a:lnTo>
                      <a:pt x="335" y="24"/>
                    </a:lnTo>
                    <a:lnTo>
                      <a:pt x="335" y="29"/>
                    </a:lnTo>
                    <a:lnTo>
                      <a:pt x="337" y="28"/>
                    </a:lnTo>
                    <a:lnTo>
                      <a:pt x="339" y="27"/>
                    </a:lnTo>
                    <a:lnTo>
                      <a:pt x="340" y="24"/>
                    </a:lnTo>
                    <a:lnTo>
                      <a:pt x="346" y="18"/>
                    </a:lnTo>
                    <a:lnTo>
                      <a:pt x="350" y="18"/>
                    </a:lnTo>
                    <a:lnTo>
                      <a:pt x="350" y="24"/>
                    </a:lnTo>
                    <a:lnTo>
                      <a:pt x="356" y="18"/>
                    </a:lnTo>
                    <a:lnTo>
                      <a:pt x="362" y="17"/>
                    </a:lnTo>
                    <a:lnTo>
                      <a:pt x="370" y="13"/>
                    </a:lnTo>
                    <a:lnTo>
                      <a:pt x="367" y="12"/>
                    </a:lnTo>
                    <a:lnTo>
                      <a:pt x="365" y="12"/>
                    </a:lnTo>
                    <a:lnTo>
                      <a:pt x="364" y="10"/>
                    </a:lnTo>
                    <a:lnTo>
                      <a:pt x="364" y="8"/>
                    </a:lnTo>
                    <a:lnTo>
                      <a:pt x="366" y="5"/>
                    </a:lnTo>
                    <a:lnTo>
                      <a:pt x="369" y="5"/>
                    </a:lnTo>
                    <a:lnTo>
                      <a:pt x="371" y="4"/>
                    </a:lnTo>
                    <a:lnTo>
                      <a:pt x="372" y="3"/>
                    </a:lnTo>
                    <a:lnTo>
                      <a:pt x="375" y="5"/>
                    </a:lnTo>
                    <a:lnTo>
                      <a:pt x="380" y="8"/>
                    </a:lnTo>
                    <a:lnTo>
                      <a:pt x="385" y="6"/>
                    </a:lnTo>
                    <a:lnTo>
                      <a:pt x="390" y="4"/>
                    </a:lnTo>
                    <a:lnTo>
                      <a:pt x="396" y="3"/>
                    </a:lnTo>
                    <a:lnTo>
                      <a:pt x="401" y="1"/>
                    </a:lnTo>
                    <a:lnTo>
                      <a:pt x="403" y="3"/>
                    </a:lnTo>
                    <a:lnTo>
                      <a:pt x="403" y="5"/>
                    </a:lnTo>
                    <a:lnTo>
                      <a:pt x="396" y="12"/>
                    </a:lnTo>
                    <a:lnTo>
                      <a:pt x="394" y="17"/>
                    </a:lnTo>
                    <a:lnTo>
                      <a:pt x="396" y="17"/>
                    </a:lnTo>
                    <a:lnTo>
                      <a:pt x="399" y="15"/>
                    </a:lnTo>
                    <a:lnTo>
                      <a:pt x="401" y="13"/>
                    </a:lnTo>
                    <a:lnTo>
                      <a:pt x="404" y="12"/>
                    </a:lnTo>
                    <a:lnTo>
                      <a:pt x="406" y="8"/>
                    </a:lnTo>
                    <a:lnTo>
                      <a:pt x="409" y="6"/>
                    </a:lnTo>
                    <a:lnTo>
                      <a:pt x="411" y="4"/>
                    </a:lnTo>
                    <a:lnTo>
                      <a:pt x="413" y="8"/>
                    </a:lnTo>
                    <a:lnTo>
                      <a:pt x="413" y="12"/>
                    </a:lnTo>
                    <a:lnTo>
                      <a:pt x="416" y="8"/>
                    </a:lnTo>
                    <a:lnTo>
                      <a:pt x="419" y="6"/>
                    </a:lnTo>
                    <a:lnTo>
                      <a:pt x="423" y="4"/>
                    </a:lnTo>
                    <a:lnTo>
                      <a:pt x="425" y="3"/>
                    </a:lnTo>
                    <a:lnTo>
                      <a:pt x="4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047" y="863695"/>
            <a:ext cx="4033422" cy="3779995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E-Commerce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Review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- APSSDC Internship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EB584-8678-4683-8589-9CD2116F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8" y="4748651"/>
            <a:ext cx="4884595" cy="175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DE256BD-DBB9-40D5-B417-0B0B7780F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30608B-0699-459E-AEF8-5A0B5450FE05}"/>
              </a:ext>
            </a:extLst>
          </p:cNvPr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DBDA-88B7-493D-9B65-582E914C9A41}"/>
              </a:ext>
            </a:extLst>
          </p:cNvPr>
          <p:cNvSpPr txBox="1"/>
          <p:nvPr/>
        </p:nvSpPr>
        <p:spPr>
          <a:xfrm>
            <a:off x="2562705" y="2374362"/>
            <a:ext cx="70618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214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D541D5-CF79-4D6A-88E7-AEC1B945ECC5}"/>
              </a:ext>
            </a:extLst>
          </p:cNvPr>
          <p:cNvGrpSpPr/>
          <p:nvPr/>
        </p:nvGrpSpPr>
        <p:grpSpPr>
          <a:xfrm>
            <a:off x="4334794" y="2841504"/>
            <a:ext cx="4307911" cy="4348702"/>
            <a:chOff x="4334794" y="2841504"/>
            <a:chExt cx="4307911" cy="4348702"/>
          </a:xfrm>
        </p:grpSpPr>
        <p:pic>
          <p:nvPicPr>
            <p:cNvPr id="3" name="Picture 2" descr="A close up of a persons hand&#10;&#10;Description automatically generated">
              <a:extLst>
                <a:ext uri="{FF2B5EF4-FFF2-40B4-BE49-F238E27FC236}">
                  <a16:creationId xmlns:a16="http://schemas.microsoft.com/office/drawing/2014/main" id="{98AC89D7-DF0C-4183-9796-FF37BE89F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710" b="99838" l="9984" r="89976">
                          <a14:foregroundMark x1="49717" y1="6710" x2="50121" y2="13298"/>
                          <a14:foregroundMark x1="48868" y1="86742" x2="49717" y2="99838"/>
                          <a14:backgroundMark x1="60307" y1="77405" x2="60428" y2="78941"/>
                          <a14:backgroundMark x1="60509" y1="83306" x2="60671" y2="86823"/>
                          <a14:backgroundMark x1="60388" y1="86823" x2="60267" y2="89208"/>
                        </a14:backgroundRemoval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0"/>
            <a:stretch>
              <a:fillRect/>
            </a:stretch>
          </p:blipFill>
          <p:spPr>
            <a:xfrm flipH="1">
              <a:off x="4334794" y="2941763"/>
              <a:ext cx="3906847" cy="4248443"/>
            </a:xfrm>
            <a:custGeom>
              <a:avLst/>
              <a:gdLst>
                <a:gd name="connsiteX0" fmla="*/ 3906847 w 3906847"/>
                <a:gd name="connsiteY0" fmla="*/ 0 h 4248443"/>
                <a:gd name="connsiteX1" fmla="*/ 0 w 3906847"/>
                <a:gd name="connsiteY1" fmla="*/ 0 h 4248443"/>
                <a:gd name="connsiteX2" fmla="*/ 0 w 3906847"/>
                <a:gd name="connsiteY2" fmla="*/ 4248443 h 4248443"/>
                <a:gd name="connsiteX3" fmla="*/ 3906847 w 3906847"/>
                <a:gd name="connsiteY3" fmla="*/ 4248443 h 424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6847" h="4248443">
                  <a:moveTo>
                    <a:pt x="3906847" y="0"/>
                  </a:moveTo>
                  <a:lnTo>
                    <a:pt x="0" y="0"/>
                  </a:lnTo>
                  <a:lnTo>
                    <a:pt x="0" y="4248443"/>
                  </a:lnTo>
                  <a:lnTo>
                    <a:pt x="3906847" y="4248443"/>
                  </a:lnTo>
                  <a:close/>
                </a:path>
              </a:pathLst>
            </a:custGeom>
          </p:spPr>
        </p:pic>
        <p:pic>
          <p:nvPicPr>
            <p:cNvPr id="4" name="Picture 3" descr="A close up of a persons hand&#10;&#10;Description automatically generated">
              <a:extLst>
                <a:ext uri="{FF2B5EF4-FFF2-40B4-BE49-F238E27FC236}">
                  <a16:creationId xmlns:a16="http://schemas.microsoft.com/office/drawing/2014/main" id="{C723584C-6DCD-4AC8-B1D0-38A6412D1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710" b="99838" l="9984" r="89976">
                          <a14:foregroundMark x1="49717" y1="6710" x2="50121" y2="13298"/>
                          <a14:foregroundMark x1="48868" y1="86742" x2="49717" y2="99838"/>
                          <a14:backgroundMark x1="60307" y1="77405" x2="60428" y2="78941"/>
                          <a14:backgroundMark x1="60509" y1="83306" x2="60671" y2="86823"/>
                          <a14:backgroundMark x1="60388" y1="86823" x2="60267" y2="89208"/>
                        </a14:backgroundRemoval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0"/>
            <a:stretch>
              <a:fillRect/>
            </a:stretch>
          </p:blipFill>
          <p:spPr>
            <a:xfrm flipH="1">
              <a:off x="4334794" y="2866426"/>
              <a:ext cx="3906847" cy="4248443"/>
            </a:xfrm>
            <a:custGeom>
              <a:avLst/>
              <a:gdLst>
                <a:gd name="connsiteX0" fmla="*/ 3906847 w 3906847"/>
                <a:gd name="connsiteY0" fmla="*/ 0 h 4248443"/>
                <a:gd name="connsiteX1" fmla="*/ 0 w 3906847"/>
                <a:gd name="connsiteY1" fmla="*/ 0 h 4248443"/>
                <a:gd name="connsiteX2" fmla="*/ 0 w 3906847"/>
                <a:gd name="connsiteY2" fmla="*/ 4248443 h 4248443"/>
                <a:gd name="connsiteX3" fmla="*/ 3906847 w 3906847"/>
                <a:gd name="connsiteY3" fmla="*/ 4248443 h 424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6847" h="4248443">
                  <a:moveTo>
                    <a:pt x="3906847" y="0"/>
                  </a:moveTo>
                  <a:lnTo>
                    <a:pt x="0" y="0"/>
                  </a:lnTo>
                  <a:lnTo>
                    <a:pt x="0" y="4248443"/>
                  </a:lnTo>
                  <a:lnTo>
                    <a:pt x="3906847" y="4248443"/>
                  </a:lnTo>
                  <a:close/>
                </a:path>
              </a:pathLst>
            </a:custGeom>
          </p:spPr>
        </p:pic>
        <p:pic>
          <p:nvPicPr>
            <p:cNvPr id="5" name="Picture 4" descr="A close up of a persons hand&#10;&#10;Description automatically generated">
              <a:extLst>
                <a:ext uri="{FF2B5EF4-FFF2-40B4-BE49-F238E27FC236}">
                  <a16:creationId xmlns:a16="http://schemas.microsoft.com/office/drawing/2014/main" id="{FA25F2B5-8281-4C70-BD41-E4E03A138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710" b="99838" l="9984" r="89976">
                          <a14:foregroundMark x1="49717" y1="6710" x2="50121" y2="13298"/>
                          <a14:foregroundMark x1="48868" y1="86742" x2="49717" y2="99838"/>
                          <a14:backgroundMark x1="60307" y1="77405" x2="60428" y2="78941"/>
                          <a14:backgroundMark x1="60509" y1="83306" x2="60671" y2="86823"/>
                          <a14:backgroundMark x1="60388" y1="86823" x2="60267" y2="89208"/>
                        </a14:backgroundRemoval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94262" y="2841504"/>
              <a:ext cx="4248443" cy="424844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EC1824-89C2-44A7-9EAC-C2B1418D58EF}"/>
              </a:ext>
            </a:extLst>
          </p:cNvPr>
          <p:cNvGrpSpPr/>
          <p:nvPr/>
        </p:nvGrpSpPr>
        <p:grpSpPr>
          <a:xfrm>
            <a:off x="2169681" y="3330857"/>
            <a:ext cx="2558043" cy="2060046"/>
            <a:chOff x="2169681" y="3330857"/>
            <a:chExt cx="2558043" cy="2060046"/>
          </a:xfrm>
        </p:grpSpPr>
        <p:sp>
          <p:nvSpPr>
            <p:cNvPr id="7" name="Speech Bubble: Oval 1">
              <a:extLst>
                <a:ext uri="{FF2B5EF4-FFF2-40B4-BE49-F238E27FC236}">
                  <a16:creationId xmlns:a16="http://schemas.microsoft.com/office/drawing/2014/main" id="{36377DF7-82F6-42C5-855A-F1508C58A9B0}"/>
                </a:ext>
              </a:extLst>
            </p:cNvPr>
            <p:cNvSpPr/>
            <p:nvPr/>
          </p:nvSpPr>
          <p:spPr>
            <a:xfrm rot="20327336">
              <a:off x="2169681" y="3330857"/>
              <a:ext cx="2558043" cy="2060046"/>
            </a:xfrm>
            <a:custGeom>
              <a:avLst/>
              <a:gdLst>
                <a:gd name="connsiteX0" fmla="*/ 1317682 w 1913206"/>
                <a:gd name="connsiteY0" fmla="*/ 1684606 h 1434904"/>
                <a:gd name="connsiteX1" fmla="*/ 1034030 w 1913206"/>
                <a:gd name="connsiteY1" fmla="*/ 1432550 h 1434904"/>
                <a:gd name="connsiteX2" fmla="*/ 42838 w 1913206"/>
                <a:gd name="connsiteY2" fmla="*/ 929749 h 1434904"/>
                <a:gd name="connsiteX3" fmla="*/ 704948 w 1913206"/>
                <a:gd name="connsiteY3" fmla="*/ 25271 h 1434904"/>
                <a:gd name="connsiteX4" fmla="*/ 1749172 w 1913206"/>
                <a:gd name="connsiteY4" fmla="*/ 315714 h 1434904"/>
                <a:gd name="connsiteX5" fmla="*/ 1385565 w 1913206"/>
                <a:gd name="connsiteY5" fmla="*/ 1358726 h 1434904"/>
                <a:gd name="connsiteX6" fmla="*/ 1317682 w 1913206"/>
                <a:gd name="connsiteY6" fmla="*/ 1684606 h 1434904"/>
                <a:gd name="connsiteX0" fmla="*/ 1613391 w 1913714"/>
                <a:gd name="connsiteY0" fmla="*/ 1839397 h 1839397"/>
                <a:gd name="connsiteX1" fmla="*/ 1034318 w 1913714"/>
                <a:gd name="connsiteY1" fmla="*/ 1432597 h 1839397"/>
                <a:gd name="connsiteX2" fmla="*/ 43126 w 1913714"/>
                <a:gd name="connsiteY2" fmla="*/ 929796 h 1839397"/>
                <a:gd name="connsiteX3" fmla="*/ 705236 w 1913714"/>
                <a:gd name="connsiteY3" fmla="*/ 25318 h 1839397"/>
                <a:gd name="connsiteX4" fmla="*/ 1749460 w 1913714"/>
                <a:gd name="connsiteY4" fmla="*/ 315761 h 1839397"/>
                <a:gd name="connsiteX5" fmla="*/ 1385853 w 1913714"/>
                <a:gd name="connsiteY5" fmla="*/ 1358773 h 1839397"/>
                <a:gd name="connsiteX6" fmla="*/ 1613391 w 1913714"/>
                <a:gd name="connsiteY6" fmla="*/ 1839397 h 1839397"/>
                <a:gd name="connsiteX0" fmla="*/ 1827195 w 1913714"/>
                <a:gd name="connsiteY0" fmla="*/ 1604130 h 1604130"/>
                <a:gd name="connsiteX1" fmla="*/ 1034318 w 1913714"/>
                <a:gd name="connsiteY1" fmla="*/ 1432597 h 1604130"/>
                <a:gd name="connsiteX2" fmla="*/ 43126 w 1913714"/>
                <a:gd name="connsiteY2" fmla="*/ 929796 h 1604130"/>
                <a:gd name="connsiteX3" fmla="*/ 705236 w 1913714"/>
                <a:gd name="connsiteY3" fmla="*/ 25318 h 1604130"/>
                <a:gd name="connsiteX4" fmla="*/ 1749460 w 1913714"/>
                <a:gd name="connsiteY4" fmla="*/ 315761 h 1604130"/>
                <a:gd name="connsiteX5" fmla="*/ 1385853 w 1913714"/>
                <a:gd name="connsiteY5" fmla="*/ 1358773 h 1604130"/>
                <a:gd name="connsiteX6" fmla="*/ 1827195 w 1913714"/>
                <a:gd name="connsiteY6" fmla="*/ 1604130 h 1604130"/>
                <a:gd name="connsiteX0" fmla="*/ 1827195 w 1947376"/>
                <a:gd name="connsiteY0" fmla="*/ 1604130 h 1604130"/>
                <a:gd name="connsiteX1" fmla="*/ 1034318 w 1947376"/>
                <a:gd name="connsiteY1" fmla="*/ 1432597 h 1604130"/>
                <a:gd name="connsiteX2" fmla="*/ 43126 w 1947376"/>
                <a:gd name="connsiteY2" fmla="*/ 929796 h 1604130"/>
                <a:gd name="connsiteX3" fmla="*/ 705236 w 1947376"/>
                <a:gd name="connsiteY3" fmla="*/ 25318 h 1604130"/>
                <a:gd name="connsiteX4" fmla="*/ 1749460 w 1947376"/>
                <a:gd name="connsiteY4" fmla="*/ 315761 h 1604130"/>
                <a:gd name="connsiteX5" fmla="*/ 1492755 w 1947376"/>
                <a:gd name="connsiteY5" fmla="*/ 1262528 h 1604130"/>
                <a:gd name="connsiteX6" fmla="*/ 1827195 w 1947376"/>
                <a:gd name="connsiteY6" fmla="*/ 1604130 h 160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7376" h="1604130">
                  <a:moveTo>
                    <a:pt x="1827195" y="1604130"/>
                  </a:moveTo>
                  <a:cubicBezTo>
                    <a:pt x="1732644" y="1520111"/>
                    <a:pt x="1128869" y="1516616"/>
                    <a:pt x="1034318" y="1432597"/>
                  </a:cubicBezTo>
                  <a:cubicBezTo>
                    <a:pt x="587682" y="1459799"/>
                    <a:pt x="175723" y="1250825"/>
                    <a:pt x="43126" y="929796"/>
                  </a:cubicBezTo>
                  <a:cubicBezTo>
                    <a:pt x="-116999" y="542117"/>
                    <a:pt x="183159" y="132086"/>
                    <a:pt x="705236" y="25318"/>
                  </a:cubicBezTo>
                  <a:cubicBezTo>
                    <a:pt x="1100320" y="-55479"/>
                    <a:pt x="1520155" y="61295"/>
                    <a:pt x="1749460" y="315761"/>
                  </a:cubicBezTo>
                  <a:cubicBezTo>
                    <a:pt x="2072722" y="674494"/>
                    <a:pt x="2008761" y="1068371"/>
                    <a:pt x="1492755" y="1262528"/>
                  </a:cubicBezTo>
                  <a:lnTo>
                    <a:pt x="1827195" y="1604130"/>
                  </a:lnTo>
                  <a:close/>
                </a:path>
              </a:pathLst>
            </a:custGeom>
            <a:solidFill>
              <a:srgbClr val="2098A9">
                <a:alpha val="68000"/>
              </a:srgbClr>
            </a:solidFill>
            <a:ln>
              <a:solidFill>
                <a:srgbClr val="2098A9"/>
              </a:solidFill>
              <a:extLst>
                <a:ext uri="{C807C97D-BFC1-408E-A445-0C87EB9F89A2}">
                  <ask:lineSketchStyleProps xmlns:ask="http://schemas.microsoft.com/office/drawing/2018/sketchyshapes" sd="44491753">
                    <a:custGeom>
                      <a:avLst/>
                      <a:gdLst>
                        <a:gd name="connsiteX0" fmla="*/ 2550514 w 2718271"/>
                        <a:gd name="connsiteY0" fmla="*/ 2128782 h 2128782"/>
                        <a:gd name="connsiteX1" fmla="*/ 1443766 w 2718271"/>
                        <a:gd name="connsiteY1" fmla="*/ 1901146 h 2128782"/>
                        <a:gd name="connsiteX2" fmla="*/ 60198 w 2718271"/>
                        <a:gd name="connsiteY2" fmla="*/ 1233898 h 2128782"/>
                        <a:gd name="connsiteX3" fmla="*/ 984413 w 2718271"/>
                        <a:gd name="connsiteY3" fmla="*/ 33598 h 2128782"/>
                        <a:gd name="connsiteX4" fmla="*/ 2442007 w 2718271"/>
                        <a:gd name="connsiteY4" fmla="*/ 419034 h 2128782"/>
                        <a:gd name="connsiteX5" fmla="*/ 2083682 w 2718271"/>
                        <a:gd name="connsiteY5" fmla="*/ 1675454 h 2128782"/>
                        <a:gd name="connsiteX6" fmla="*/ 2312430 w 2718271"/>
                        <a:gd name="connsiteY6" fmla="*/ 1897585 h 2128782"/>
                        <a:gd name="connsiteX7" fmla="*/ 2550514 w 2718271"/>
                        <a:gd name="connsiteY7" fmla="*/ 2128782 h 21287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18271" h="2128782" fill="none" extrusionOk="0">
                          <a:moveTo>
                            <a:pt x="2550514" y="2128782"/>
                          </a:moveTo>
                          <a:cubicBezTo>
                            <a:pt x="2384032" y="2024037"/>
                            <a:pt x="1529919" y="2004670"/>
                            <a:pt x="1443766" y="1901146"/>
                          </a:cubicBezTo>
                          <a:cubicBezTo>
                            <a:pt x="897358" y="2012585"/>
                            <a:pt x="207230" y="1721052"/>
                            <a:pt x="60198" y="1233898"/>
                          </a:cubicBezTo>
                          <a:cubicBezTo>
                            <a:pt x="-175325" y="785048"/>
                            <a:pt x="264412" y="198431"/>
                            <a:pt x="984413" y="33598"/>
                          </a:cubicBezTo>
                          <a:cubicBezTo>
                            <a:pt x="1512110" y="-48588"/>
                            <a:pt x="2131583" y="99850"/>
                            <a:pt x="2442007" y="419034"/>
                          </a:cubicBezTo>
                          <a:cubicBezTo>
                            <a:pt x="2963540" y="965038"/>
                            <a:pt x="2871691" y="1418123"/>
                            <a:pt x="2083682" y="1675454"/>
                          </a:cubicBezTo>
                          <a:cubicBezTo>
                            <a:pt x="2167518" y="1709762"/>
                            <a:pt x="2229256" y="1835781"/>
                            <a:pt x="2312430" y="1897585"/>
                          </a:cubicBezTo>
                          <a:cubicBezTo>
                            <a:pt x="2395604" y="1959389"/>
                            <a:pt x="2432188" y="2017241"/>
                            <a:pt x="2550514" y="2128782"/>
                          </a:cubicBezTo>
                          <a:close/>
                        </a:path>
                        <a:path w="2718271" h="2128782" stroke="0" extrusionOk="0">
                          <a:moveTo>
                            <a:pt x="2550514" y="2128782"/>
                          </a:moveTo>
                          <a:cubicBezTo>
                            <a:pt x="2435383" y="1992353"/>
                            <a:pt x="1592019" y="2019902"/>
                            <a:pt x="1443766" y="1901146"/>
                          </a:cubicBezTo>
                          <a:cubicBezTo>
                            <a:pt x="875219" y="1967299"/>
                            <a:pt x="352574" y="1668122"/>
                            <a:pt x="60198" y="1233898"/>
                          </a:cubicBezTo>
                          <a:cubicBezTo>
                            <a:pt x="31475" y="681362"/>
                            <a:pt x="437506" y="137210"/>
                            <a:pt x="984413" y="33598"/>
                          </a:cubicBezTo>
                          <a:cubicBezTo>
                            <a:pt x="1491545" y="17589"/>
                            <a:pt x="2227104" y="51635"/>
                            <a:pt x="2442007" y="419034"/>
                          </a:cubicBezTo>
                          <a:cubicBezTo>
                            <a:pt x="2864866" y="944540"/>
                            <a:pt x="2798958" y="1470146"/>
                            <a:pt x="2083682" y="1675454"/>
                          </a:cubicBezTo>
                          <a:cubicBezTo>
                            <a:pt x="2142375" y="1713677"/>
                            <a:pt x="2191928" y="1819460"/>
                            <a:pt x="2303093" y="1888518"/>
                          </a:cubicBezTo>
                          <a:cubicBezTo>
                            <a:pt x="2414258" y="1957576"/>
                            <a:pt x="2415470" y="2043014"/>
                            <a:pt x="2550514" y="212878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69292-055B-4139-A5D2-30544F015FF2}"/>
                </a:ext>
              </a:extLst>
            </p:cNvPr>
            <p:cNvSpPr txBox="1"/>
            <p:nvPr/>
          </p:nvSpPr>
          <p:spPr>
            <a:xfrm>
              <a:off x="2568982" y="4037349"/>
              <a:ext cx="20057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Is the product quality good 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331478-A3CA-45D0-8F0F-90F69F9DB435}"/>
              </a:ext>
            </a:extLst>
          </p:cNvPr>
          <p:cNvGrpSpPr/>
          <p:nvPr/>
        </p:nvGrpSpPr>
        <p:grpSpPr>
          <a:xfrm>
            <a:off x="3089061" y="1151520"/>
            <a:ext cx="3075849" cy="2687280"/>
            <a:chOff x="3089061" y="1151520"/>
            <a:chExt cx="3075849" cy="2687280"/>
          </a:xfrm>
        </p:grpSpPr>
        <p:sp>
          <p:nvSpPr>
            <p:cNvPr id="12" name="Speech Bubble: Oval 2">
              <a:extLst>
                <a:ext uri="{FF2B5EF4-FFF2-40B4-BE49-F238E27FC236}">
                  <a16:creationId xmlns:a16="http://schemas.microsoft.com/office/drawing/2014/main" id="{C70B7526-E86D-41C5-A019-3D97A5EAC89F}"/>
                </a:ext>
              </a:extLst>
            </p:cNvPr>
            <p:cNvSpPr/>
            <p:nvPr/>
          </p:nvSpPr>
          <p:spPr>
            <a:xfrm rot="19298708">
              <a:off x="3089061" y="1151520"/>
              <a:ext cx="3075849" cy="2687280"/>
            </a:xfrm>
            <a:custGeom>
              <a:avLst/>
              <a:gdLst>
                <a:gd name="connsiteX0" fmla="*/ 1591330 w 2868295"/>
                <a:gd name="connsiteY0" fmla="*/ 2890509 h 2259693"/>
                <a:gd name="connsiteX1" fmla="*/ 1259943 w 2868295"/>
                <a:gd name="connsiteY1" fmla="*/ 2251327 h 2259693"/>
                <a:gd name="connsiteX2" fmla="*/ 1295 w 2868295"/>
                <a:gd name="connsiteY2" fmla="*/ 1081837 h 2259693"/>
                <a:gd name="connsiteX3" fmla="*/ 1335703 w 2868295"/>
                <a:gd name="connsiteY3" fmla="*/ 2664 h 2259693"/>
                <a:gd name="connsiteX4" fmla="*/ 2819573 w 2868295"/>
                <a:gd name="connsiteY4" fmla="*/ 837846 h 2259693"/>
                <a:gd name="connsiteX5" fmla="*/ 1805891 w 2868295"/>
                <a:gd name="connsiteY5" fmla="*/ 2221076 h 2259693"/>
                <a:gd name="connsiteX6" fmla="*/ 1591330 w 2868295"/>
                <a:gd name="connsiteY6" fmla="*/ 2890509 h 2259693"/>
                <a:gd name="connsiteX0" fmla="*/ 1591350 w 2868670"/>
                <a:gd name="connsiteY0" fmla="*/ 2890536 h 2890536"/>
                <a:gd name="connsiteX1" fmla="*/ 1259963 w 2868670"/>
                <a:gd name="connsiteY1" fmla="*/ 2251354 h 2890536"/>
                <a:gd name="connsiteX2" fmla="*/ 1315 w 2868670"/>
                <a:gd name="connsiteY2" fmla="*/ 1081864 h 2890536"/>
                <a:gd name="connsiteX3" fmla="*/ 1335723 w 2868670"/>
                <a:gd name="connsiteY3" fmla="*/ 2691 h 2890536"/>
                <a:gd name="connsiteX4" fmla="*/ 2819593 w 2868670"/>
                <a:gd name="connsiteY4" fmla="*/ 837873 h 2890536"/>
                <a:gd name="connsiteX5" fmla="*/ 1805911 w 2868670"/>
                <a:gd name="connsiteY5" fmla="*/ 2221103 h 2890536"/>
                <a:gd name="connsiteX6" fmla="*/ 1591350 w 2868670"/>
                <a:gd name="connsiteY6" fmla="*/ 2890536 h 2890536"/>
                <a:gd name="connsiteX0" fmla="*/ 1591350 w 2868670"/>
                <a:gd name="connsiteY0" fmla="*/ 2890536 h 2890536"/>
                <a:gd name="connsiteX1" fmla="*/ 1259963 w 2868670"/>
                <a:gd name="connsiteY1" fmla="*/ 2251354 h 2890536"/>
                <a:gd name="connsiteX2" fmla="*/ 1315 w 2868670"/>
                <a:gd name="connsiteY2" fmla="*/ 1081864 h 2890536"/>
                <a:gd name="connsiteX3" fmla="*/ 1335723 w 2868670"/>
                <a:gd name="connsiteY3" fmla="*/ 2691 h 2890536"/>
                <a:gd name="connsiteX4" fmla="*/ 2819593 w 2868670"/>
                <a:gd name="connsiteY4" fmla="*/ 837873 h 2890536"/>
                <a:gd name="connsiteX5" fmla="*/ 1805911 w 2868670"/>
                <a:gd name="connsiteY5" fmla="*/ 2221103 h 2890536"/>
                <a:gd name="connsiteX6" fmla="*/ 1591350 w 2868670"/>
                <a:gd name="connsiteY6" fmla="*/ 2890536 h 2890536"/>
                <a:gd name="connsiteX0" fmla="*/ 1591350 w 2868670"/>
                <a:gd name="connsiteY0" fmla="*/ 2890536 h 2890536"/>
                <a:gd name="connsiteX1" fmla="*/ 1259963 w 2868670"/>
                <a:gd name="connsiteY1" fmla="*/ 2251354 h 2890536"/>
                <a:gd name="connsiteX2" fmla="*/ 1315 w 2868670"/>
                <a:gd name="connsiteY2" fmla="*/ 1081864 h 2890536"/>
                <a:gd name="connsiteX3" fmla="*/ 1335723 w 2868670"/>
                <a:gd name="connsiteY3" fmla="*/ 2691 h 2890536"/>
                <a:gd name="connsiteX4" fmla="*/ 2819593 w 2868670"/>
                <a:gd name="connsiteY4" fmla="*/ 837873 h 2890536"/>
                <a:gd name="connsiteX5" fmla="*/ 1805911 w 2868670"/>
                <a:gd name="connsiteY5" fmla="*/ 2221103 h 2890536"/>
                <a:gd name="connsiteX6" fmla="*/ 1591350 w 2868670"/>
                <a:gd name="connsiteY6" fmla="*/ 2890536 h 28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670" h="2890536">
                  <a:moveTo>
                    <a:pt x="1591350" y="2890536"/>
                  </a:moveTo>
                  <a:cubicBezTo>
                    <a:pt x="1538945" y="2546846"/>
                    <a:pt x="1530082" y="2377329"/>
                    <a:pt x="1259963" y="2251354"/>
                  </a:cubicBezTo>
                  <a:cubicBezTo>
                    <a:pt x="517482" y="2179772"/>
                    <a:pt x="-30470" y="1670635"/>
                    <a:pt x="1315" y="1081864"/>
                  </a:cubicBezTo>
                  <a:cubicBezTo>
                    <a:pt x="32354" y="506906"/>
                    <a:pt x="606975" y="42194"/>
                    <a:pt x="1335723" y="2691"/>
                  </a:cubicBezTo>
                  <a:cubicBezTo>
                    <a:pt x="2020262" y="-34415"/>
                    <a:pt x="2642261" y="315671"/>
                    <a:pt x="2819593" y="837873"/>
                  </a:cubicBezTo>
                  <a:cubicBezTo>
                    <a:pt x="3024179" y="1440333"/>
                    <a:pt x="2570468" y="2059448"/>
                    <a:pt x="1805911" y="2221103"/>
                  </a:cubicBezTo>
                  <a:cubicBezTo>
                    <a:pt x="1734391" y="2444247"/>
                    <a:pt x="1749956" y="2667392"/>
                    <a:pt x="1591350" y="2890536"/>
                  </a:cubicBezTo>
                  <a:close/>
                </a:path>
              </a:pathLst>
            </a:custGeom>
            <a:solidFill>
              <a:srgbClr val="F9382F">
                <a:alpha val="66000"/>
              </a:srgbClr>
            </a:solidFill>
            <a:ln>
              <a:solidFill>
                <a:srgbClr val="F938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9649AD-C2BB-4269-9D28-1FF76FF01B26}"/>
                </a:ext>
              </a:extLst>
            </p:cNvPr>
            <p:cNvSpPr txBox="1"/>
            <p:nvPr/>
          </p:nvSpPr>
          <p:spPr>
            <a:xfrm>
              <a:off x="3418328" y="2098186"/>
              <a:ext cx="20057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Is there any warranty ?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E7C9FC-C6ED-4FEB-AF55-14C7E21FEACC}"/>
              </a:ext>
            </a:extLst>
          </p:cNvPr>
          <p:cNvGrpSpPr/>
          <p:nvPr/>
        </p:nvGrpSpPr>
        <p:grpSpPr>
          <a:xfrm>
            <a:off x="5300267" y="594803"/>
            <a:ext cx="2725148" cy="2458291"/>
            <a:chOff x="5300266" y="39207"/>
            <a:chExt cx="3057843" cy="3013888"/>
          </a:xfrm>
        </p:grpSpPr>
        <p:sp>
          <p:nvSpPr>
            <p:cNvPr id="17" name="Speech Bubble: Oval 2">
              <a:extLst>
                <a:ext uri="{FF2B5EF4-FFF2-40B4-BE49-F238E27FC236}">
                  <a16:creationId xmlns:a16="http://schemas.microsoft.com/office/drawing/2014/main" id="{ECC913FF-7642-4131-87EC-31591C6AD60D}"/>
                </a:ext>
              </a:extLst>
            </p:cNvPr>
            <p:cNvSpPr/>
            <p:nvPr/>
          </p:nvSpPr>
          <p:spPr>
            <a:xfrm rot="920002">
              <a:off x="5300266" y="39207"/>
              <a:ext cx="3057843" cy="3013888"/>
            </a:xfrm>
            <a:custGeom>
              <a:avLst/>
              <a:gdLst>
                <a:gd name="connsiteX0" fmla="*/ 1591330 w 2868295"/>
                <a:gd name="connsiteY0" fmla="*/ 2890509 h 2259693"/>
                <a:gd name="connsiteX1" fmla="*/ 1259943 w 2868295"/>
                <a:gd name="connsiteY1" fmla="*/ 2251327 h 2259693"/>
                <a:gd name="connsiteX2" fmla="*/ 1295 w 2868295"/>
                <a:gd name="connsiteY2" fmla="*/ 1081837 h 2259693"/>
                <a:gd name="connsiteX3" fmla="*/ 1335703 w 2868295"/>
                <a:gd name="connsiteY3" fmla="*/ 2664 h 2259693"/>
                <a:gd name="connsiteX4" fmla="*/ 2819573 w 2868295"/>
                <a:gd name="connsiteY4" fmla="*/ 837846 h 2259693"/>
                <a:gd name="connsiteX5" fmla="*/ 1805891 w 2868295"/>
                <a:gd name="connsiteY5" fmla="*/ 2221076 h 2259693"/>
                <a:gd name="connsiteX6" fmla="*/ 1591330 w 2868295"/>
                <a:gd name="connsiteY6" fmla="*/ 2890509 h 2259693"/>
                <a:gd name="connsiteX0" fmla="*/ 1591350 w 2868670"/>
                <a:gd name="connsiteY0" fmla="*/ 2890536 h 2890536"/>
                <a:gd name="connsiteX1" fmla="*/ 1259963 w 2868670"/>
                <a:gd name="connsiteY1" fmla="*/ 2251354 h 2890536"/>
                <a:gd name="connsiteX2" fmla="*/ 1315 w 2868670"/>
                <a:gd name="connsiteY2" fmla="*/ 1081864 h 2890536"/>
                <a:gd name="connsiteX3" fmla="*/ 1335723 w 2868670"/>
                <a:gd name="connsiteY3" fmla="*/ 2691 h 2890536"/>
                <a:gd name="connsiteX4" fmla="*/ 2819593 w 2868670"/>
                <a:gd name="connsiteY4" fmla="*/ 837873 h 2890536"/>
                <a:gd name="connsiteX5" fmla="*/ 1805911 w 2868670"/>
                <a:gd name="connsiteY5" fmla="*/ 2221103 h 2890536"/>
                <a:gd name="connsiteX6" fmla="*/ 1591350 w 2868670"/>
                <a:gd name="connsiteY6" fmla="*/ 2890536 h 2890536"/>
                <a:gd name="connsiteX0" fmla="*/ 1591350 w 2868670"/>
                <a:gd name="connsiteY0" fmla="*/ 2890536 h 2890536"/>
                <a:gd name="connsiteX1" fmla="*/ 1259963 w 2868670"/>
                <a:gd name="connsiteY1" fmla="*/ 2251354 h 2890536"/>
                <a:gd name="connsiteX2" fmla="*/ 1315 w 2868670"/>
                <a:gd name="connsiteY2" fmla="*/ 1081864 h 2890536"/>
                <a:gd name="connsiteX3" fmla="*/ 1335723 w 2868670"/>
                <a:gd name="connsiteY3" fmla="*/ 2691 h 2890536"/>
                <a:gd name="connsiteX4" fmla="*/ 2819593 w 2868670"/>
                <a:gd name="connsiteY4" fmla="*/ 837873 h 2890536"/>
                <a:gd name="connsiteX5" fmla="*/ 1805911 w 2868670"/>
                <a:gd name="connsiteY5" fmla="*/ 2221103 h 2890536"/>
                <a:gd name="connsiteX6" fmla="*/ 1591350 w 2868670"/>
                <a:gd name="connsiteY6" fmla="*/ 2890536 h 2890536"/>
                <a:gd name="connsiteX0" fmla="*/ 1591350 w 2868670"/>
                <a:gd name="connsiteY0" fmla="*/ 2890536 h 2890536"/>
                <a:gd name="connsiteX1" fmla="*/ 1259963 w 2868670"/>
                <a:gd name="connsiteY1" fmla="*/ 2251354 h 2890536"/>
                <a:gd name="connsiteX2" fmla="*/ 1315 w 2868670"/>
                <a:gd name="connsiteY2" fmla="*/ 1081864 h 2890536"/>
                <a:gd name="connsiteX3" fmla="*/ 1335723 w 2868670"/>
                <a:gd name="connsiteY3" fmla="*/ 2691 h 2890536"/>
                <a:gd name="connsiteX4" fmla="*/ 2819593 w 2868670"/>
                <a:gd name="connsiteY4" fmla="*/ 837873 h 2890536"/>
                <a:gd name="connsiteX5" fmla="*/ 1805911 w 2868670"/>
                <a:gd name="connsiteY5" fmla="*/ 2221103 h 2890536"/>
                <a:gd name="connsiteX6" fmla="*/ 1591350 w 2868670"/>
                <a:gd name="connsiteY6" fmla="*/ 2890536 h 28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670" h="2890536">
                  <a:moveTo>
                    <a:pt x="1591350" y="2890536"/>
                  </a:moveTo>
                  <a:cubicBezTo>
                    <a:pt x="1538945" y="2546846"/>
                    <a:pt x="1530082" y="2377329"/>
                    <a:pt x="1259963" y="2251354"/>
                  </a:cubicBezTo>
                  <a:cubicBezTo>
                    <a:pt x="517482" y="2179772"/>
                    <a:pt x="-30470" y="1670635"/>
                    <a:pt x="1315" y="1081864"/>
                  </a:cubicBezTo>
                  <a:cubicBezTo>
                    <a:pt x="32354" y="506906"/>
                    <a:pt x="606975" y="42194"/>
                    <a:pt x="1335723" y="2691"/>
                  </a:cubicBezTo>
                  <a:cubicBezTo>
                    <a:pt x="2020262" y="-34415"/>
                    <a:pt x="2642261" y="315671"/>
                    <a:pt x="2819593" y="837873"/>
                  </a:cubicBezTo>
                  <a:cubicBezTo>
                    <a:pt x="3024179" y="1440333"/>
                    <a:pt x="2570468" y="2059448"/>
                    <a:pt x="1805911" y="2221103"/>
                  </a:cubicBezTo>
                  <a:cubicBezTo>
                    <a:pt x="1734391" y="2444247"/>
                    <a:pt x="1749956" y="2667392"/>
                    <a:pt x="1591350" y="2890536"/>
                  </a:cubicBezTo>
                  <a:close/>
                </a:path>
              </a:pathLst>
            </a:custGeom>
            <a:solidFill>
              <a:srgbClr val="3FC295">
                <a:alpha val="74000"/>
              </a:srgbClr>
            </a:solidFill>
            <a:ln>
              <a:solidFill>
                <a:srgbClr val="3F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A68A9F-2A81-4FB8-989B-9A44865B51E2}"/>
                </a:ext>
              </a:extLst>
            </p:cNvPr>
            <p:cNvSpPr txBox="1"/>
            <p:nvPr/>
          </p:nvSpPr>
          <p:spPr>
            <a:xfrm>
              <a:off x="5525628" y="1076257"/>
              <a:ext cx="20057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Is there any discount 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CB6410-571F-495A-9840-D7FD7B21404A}"/>
              </a:ext>
            </a:extLst>
          </p:cNvPr>
          <p:cNvGrpSpPr/>
          <p:nvPr/>
        </p:nvGrpSpPr>
        <p:grpSpPr>
          <a:xfrm>
            <a:off x="6933943" y="1587412"/>
            <a:ext cx="2442241" cy="2311730"/>
            <a:chOff x="6933943" y="1587412"/>
            <a:chExt cx="2442241" cy="2311730"/>
          </a:xfrm>
        </p:grpSpPr>
        <p:sp>
          <p:nvSpPr>
            <p:cNvPr id="22" name="Speech Bubble: Oval 2">
              <a:extLst>
                <a:ext uri="{FF2B5EF4-FFF2-40B4-BE49-F238E27FC236}">
                  <a16:creationId xmlns:a16="http://schemas.microsoft.com/office/drawing/2014/main" id="{40EFCC6F-A195-41E6-9E43-C96BBAC242F1}"/>
                </a:ext>
              </a:extLst>
            </p:cNvPr>
            <p:cNvSpPr/>
            <p:nvPr/>
          </p:nvSpPr>
          <p:spPr>
            <a:xfrm rot="3675088">
              <a:off x="6999199" y="1522156"/>
              <a:ext cx="2311730" cy="2442241"/>
            </a:xfrm>
            <a:custGeom>
              <a:avLst/>
              <a:gdLst>
                <a:gd name="connsiteX0" fmla="*/ 1591330 w 2868295"/>
                <a:gd name="connsiteY0" fmla="*/ 2890509 h 2259693"/>
                <a:gd name="connsiteX1" fmla="*/ 1259943 w 2868295"/>
                <a:gd name="connsiteY1" fmla="*/ 2251327 h 2259693"/>
                <a:gd name="connsiteX2" fmla="*/ 1295 w 2868295"/>
                <a:gd name="connsiteY2" fmla="*/ 1081837 h 2259693"/>
                <a:gd name="connsiteX3" fmla="*/ 1335703 w 2868295"/>
                <a:gd name="connsiteY3" fmla="*/ 2664 h 2259693"/>
                <a:gd name="connsiteX4" fmla="*/ 2819573 w 2868295"/>
                <a:gd name="connsiteY4" fmla="*/ 837846 h 2259693"/>
                <a:gd name="connsiteX5" fmla="*/ 1805891 w 2868295"/>
                <a:gd name="connsiteY5" fmla="*/ 2221076 h 2259693"/>
                <a:gd name="connsiteX6" fmla="*/ 1591330 w 2868295"/>
                <a:gd name="connsiteY6" fmla="*/ 2890509 h 2259693"/>
                <a:gd name="connsiteX0" fmla="*/ 1591350 w 2868670"/>
                <a:gd name="connsiteY0" fmla="*/ 2890536 h 2890536"/>
                <a:gd name="connsiteX1" fmla="*/ 1259963 w 2868670"/>
                <a:gd name="connsiteY1" fmla="*/ 2251354 h 2890536"/>
                <a:gd name="connsiteX2" fmla="*/ 1315 w 2868670"/>
                <a:gd name="connsiteY2" fmla="*/ 1081864 h 2890536"/>
                <a:gd name="connsiteX3" fmla="*/ 1335723 w 2868670"/>
                <a:gd name="connsiteY3" fmla="*/ 2691 h 2890536"/>
                <a:gd name="connsiteX4" fmla="*/ 2819593 w 2868670"/>
                <a:gd name="connsiteY4" fmla="*/ 837873 h 2890536"/>
                <a:gd name="connsiteX5" fmla="*/ 1805911 w 2868670"/>
                <a:gd name="connsiteY5" fmla="*/ 2221103 h 2890536"/>
                <a:gd name="connsiteX6" fmla="*/ 1591350 w 2868670"/>
                <a:gd name="connsiteY6" fmla="*/ 2890536 h 2890536"/>
                <a:gd name="connsiteX0" fmla="*/ 1591350 w 2868670"/>
                <a:gd name="connsiteY0" fmla="*/ 2890536 h 2890536"/>
                <a:gd name="connsiteX1" fmla="*/ 1259963 w 2868670"/>
                <a:gd name="connsiteY1" fmla="*/ 2251354 h 2890536"/>
                <a:gd name="connsiteX2" fmla="*/ 1315 w 2868670"/>
                <a:gd name="connsiteY2" fmla="*/ 1081864 h 2890536"/>
                <a:gd name="connsiteX3" fmla="*/ 1335723 w 2868670"/>
                <a:gd name="connsiteY3" fmla="*/ 2691 h 2890536"/>
                <a:gd name="connsiteX4" fmla="*/ 2819593 w 2868670"/>
                <a:gd name="connsiteY4" fmla="*/ 837873 h 2890536"/>
                <a:gd name="connsiteX5" fmla="*/ 1805911 w 2868670"/>
                <a:gd name="connsiteY5" fmla="*/ 2221103 h 2890536"/>
                <a:gd name="connsiteX6" fmla="*/ 1591350 w 2868670"/>
                <a:gd name="connsiteY6" fmla="*/ 2890536 h 2890536"/>
                <a:gd name="connsiteX0" fmla="*/ 1591350 w 2868670"/>
                <a:gd name="connsiteY0" fmla="*/ 2890536 h 2890536"/>
                <a:gd name="connsiteX1" fmla="*/ 1259963 w 2868670"/>
                <a:gd name="connsiteY1" fmla="*/ 2251354 h 2890536"/>
                <a:gd name="connsiteX2" fmla="*/ 1315 w 2868670"/>
                <a:gd name="connsiteY2" fmla="*/ 1081864 h 2890536"/>
                <a:gd name="connsiteX3" fmla="*/ 1335723 w 2868670"/>
                <a:gd name="connsiteY3" fmla="*/ 2691 h 2890536"/>
                <a:gd name="connsiteX4" fmla="*/ 2819593 w 2868670"/>
                <a:gd name="connsiteY4" fmla="*/ 837873 h 2890536"/>
                <a:gd name="connsiteX5" fmla="*/ 1805911 w 2868670"/>
                <a:gd name="connsiteY5" fmla="*/ 2221103 h 2890536"/>
                <a:gd name="connsiteX6" fmla="*/ 1591350 w 2868670"/>
                <a:gd name="connsiteY6" fmla="*/ 2890536 h 28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670" h="2890536">
                  <a:moveTo>
                    <a:pt x="1591350" y="2890536"/>
                  </a:moveTo>
                  <a:cubicBezTo>
                    <a:pt x="1538945" y="2546846"/>
                    <a:pt x="1530082" y="2377329"/>
                    <a:pt x="1259963" y="2251354"/>
                  </a:cubicBezTo>
                  <a:cubicBezTo>
                    <a:pt x="517482" y="2179772"/>
                    <a:pt x="-30470" y="1670635"/>
                    <a:pt x="1315" y="1081864"/>
                  </a:cubicBezTo>
                  <a:cubicBezTo>
                    <a:pt x="32354" y="506906"/>
                    <a:pt x="606975" y="42194"/>
                    <a:pt x="1335723" y="2691"/>
                  </a:cubicBezTo>
                  <a:cubicBezTo>
                    <a:pt x="2020262" y="-34415"/>
                    <a:pt x="2642261" y="315671"/>
                    <a:pt x="2819593" y="837873"/>
                  </a:cubicBezTo>
                  <a:cubicBezTo>
                    <a:pt x="3024179" y="1440333"/>
                    <a:pt x="2570468" y="2059448"/>
                    <a:pt x="1805911" y="2221103"/>
                  </a:cubicBezTo>
                  <a:cubicBezTo>
                    <a:pt x="1734391" y="2444247"/>
                    <a:pt x="1749956" y="2667392"/>
                    <a:pt x="1591350" y="2890536"/>
                  </a:cubicBezTo>
                  <a:close/>
                </a:path>
              </a:pathLst>
            </a:custGeom>
            <a:solidFill>
              <a:srgbClr val="F78811">
                <a:alpha val="56000"/>
              </a:srgbClr>
            </a:solidFill>
            <a:ln>
              <a:solidFill>
                <a:srgbClr val="F78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C708C3-8D19-498A-831D-8302CD5ACBC4}"/>
                </a:ext>
              </a:extLst>
            </p:cNvPr>
            <p:cNvSpPr txBox="1"/>
            <p:nvPr/>
          </p:nvSpPr>
          <p:spPr>
            <a:xfrm>
              <a:off x="7355634" y="2232091"/>
              <a:ext cx="18345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Can we trust the product work good 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23E7E8-0069-474C-977F-95A69AEE8A2D}"/>
              </a:ext>
            </a:extLst>
          </p:cNvPr>
          <p:cNvGrpSpPr/>
          <p:nvPr/>
        </p:nvGrpSpPr>
        <p:grpSpPr>
          <a:xfrm>
            <a:off x="7650278" y="3325683"/>
            <a:ext cx="1950960" cy="1676271"/>
            <a:chOff x="7650278" y="3325683"/>
            <a:chExt cx="1950960" cy="1676271"/>
          </a:xfrm>
        </p:grpSpPr>
        <p:sp>
          <p:nvSpPr>
            <p:cNvPr id="27" name="Speech Bubble: Oval 6">
              <a:extLst>
                <a:ext uri="{FF2B5EF4-FFF2-40B4-BE49-F238E27FC236}">
                  <a16:creationId xmlns:a16="http://schemas.microsoft.com/office/drawing/2014/main" id="{953DA494-7B3C-4953-B7BD-9E2FD2A4801B}"/>
                </a:ext>
              </a:extLst>
            </p:cNvPr>
            <p:cNvSpPr/>
            <p:nvPr/>
          </p:nvSpPr>
          <p:spPr>
            <a:xfrm rot="20407364">
              <a:off x="7650278" y="3325683"/>
              <a:ext cx="1909213" cy="1676271"/>
            </a:xfrm>
            <a:custGeom>
              <a:avLst/>
              <a:gdLst>
                <a:gd name="connsiteX0" fmla="*/ -638117 w 1866003"/>
                <a:gd name="connsiteY0" fmla="*/ 1019102 h 2336800"/>
                <a:gd name="connsiteX1" fmla="*/ 33237 w 1866003"/>
                <a:gd name="connsiteY1" fmla="*/ 859316 h 2336800"/>
                <a:gd name="connsiteX2" fmla="*/ 1175665 w 1866003"/>
                <a:gd name="connsiteY2" fmla="*/ 40211 h 2336800"/>
                <a:gd name="connsiteX3" fmla="*/ 1863436 w 1866003"/>
                <a:gd name="connsiteY3" fmla="*/ 1255030 h 2336800"/>
                <a:gd name="connsiteX4" fmla="*/ 963588 w 1866003"/>
                <a:gd name="connsiteY4" fmla="*/ 2336173 h 2336800"/>
                <a:gd name="connsiteX5" fmla="*/ 6297 w 1866003"/>
                <a:gd name="connsiteY5" fmla="*/ 1303922 h 2336800"/>
                <a:gd name="connsiteX6" fmla="*/ -638117 w 1866003"/>
                <a:gd name="connsiteY6" fmla="*/ 1019102 h 2336800"/>
                <a:gd name="connsiteX0" fmla="*/ 0 w 2504145"/>
                <a:gd name="connsiteY0" fmla="*/ 1019388 h 2337706"/>
                <a:gd name="connsiteX1" fmla="*/ 671354 w 2504145"/>
                <a:gd name="connsiteY1" fmla="*/ 859602 h 2337706"/>
                <a:gd name="connsiteX2" fmla="*/ 1813782 w 2504145"/>
                <a:gd name="connsiteY2" fmla="*/ 40497 h 2337706"/>
                <a:gd name="connsiteX3" fmla="*/ 2501553 w 2504145"/>
                <a:gd name="connsiteY3" fmla="*/ 1255316 h 2337706"/>
                <a:gd name="connsiteX4" fmla="*/ 1601705 w 2504145"/>
                <a:gd name="connsiteY4" fmla="*/ 2336459 h 2337706"/>
                <a:gd name="connsiteX5" fmla="*/ 615385 w 2504145"/>
                <a:gd name="connsiteY5" fmla="*/ 1536436 h 2337706"/>
                <a:gd name="connsiteX6" fmla="*/ 0 w 2504145"/>
                <a:gd name="connsiteY6" fmla="*/ 1019388 h 2337706"/>
                <a:gd name="connsiteX0" fmla="*/ 0 w 2504145"/>
                <a:gd name="connsiteY0" fmla="*/ 1019388 h 2337706"/>
                <a:gd name="connsiteX1" fmla="*/ 671354 w 2504145"/>
                <a:gd name="connsiteY1" fmla="*/ 859602 h 2337706"/>
                <a:gd name="connsiteX2" fmla="*/ 1813782 w 2504145"/>
                <a:gd name="connsiteY2" fmla="*/ 40497 h 2337706"/>
                <a:gd name="connsiteX3" fmla="*/ 2501553 w 2504145"/>
                <a:gd name="connsiteY3" fmla="*/ 1255316 h 2337706"/>
                <a:gd name="connsiteX4" fmla="*/ 1601705 w 2504145"/>
                <a:gd name="connsiteY4" fmla="*/ 2336459 h 2337706"/>
                <a:gd name="connsiteX5" fmla="*/ 615385 w 2504145"/>
                <a:gd name="connsiteY5" fmla="*/ 1536436 h 2337706"/>
                <a:gd name="connsiteX6" fmla="*/ 0 w 2504145"/>
                <a:gd name="connsiteY6" fmla="*/ 1019388 h 233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4145" h="2337706">
                  <a:moveTo>
                    <a:pt x="0" y="1019388"/>
                  </a:moveTo>
                  <a:cubicBezTo>
                    <a:pt x="223785" y="966126"/>
                    <a:pt x="491111" y="1377322"/>
                    <a:pt x="671354" y="859602"/>
                  </a:cubicBezTo>
                  <a:cubicBezTo>
                    <a:pt x="807221" y="239327"/>
                    <a:pt x="1317853" y="-126789"/>
                    <a:pt x="1813782" y="40497"/>
                  </a:cubicBezTo>
                  <a:cubicBezTo>
                    <a:pt x="2246099" y="186325"/>
                    <a:pt x="2534749" y="696171"/>
                    <a:pt x="2501553" y="1255316"/>
                  </a:cubicBezTo>
                  <a:cubicBezTo>
                    <a:pt x="2466208" y="1850663"/>
                    <a:pt x="2078163" y="2316888"/>
                    <a:pt x="1601705" y="2336459"/>
                  </a:cubicBezTo>
                  <a:cubicBezTo>
                    <a:pt x="1116837" y="2356375"/>
                    <a:pt x="671654" y="2139863"/>
                    <a:pt x="615385" y="1536436"/>
                  </a:cubicBezTo>
                  <a:lnTo>
                    <a:pt x="0" y="1019388"/>
                  </a:lnTo>
                  <a:close/>
                </a:path>
              </a:pathLst>
            </a:custGeom>
            <a:solidFill>
              <a:srgbClr val="A43940">
                <a:alpha val="68000"/>
              </a:srgbClr>
            </a:solidFill>
            <a:ln>
              <a:solidFill>
                <a:srgbClr val="A439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8C9C72-37C9-4FCB-8059-9341EB92274C}"/>
                </a:ext>
              </a:extLst>
            </p:cNvPr>
            <p:cNvSpPr txBox="1"/>
            <p:nvPr/>
          </p:nvSpPr>
          <p:spPr>
            <a:xfrm>
              <a:off x="7715635" y="3865870"/>
              <a:ext cx="18856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Is customers satisfied with the product ?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981A296-DD39-4B5C-A468-A9FDAD20576C}"/>
              </a:ext>
            </a:extLst>
          </p:cNvPr>
          <p:cNvSpPr txBox="1"/>
          <p:nvPr/>
        </p:nvSpPr>
        <p:spPr>
          <a:xfrm>
            <a:off x="497150" y="719091"/>
            <a:ext cx="3046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Lot of Doubt's</a:t>
            </a:r>
            <a:endParaRPr lang="en-IN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59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2988CE6-0E30-4D94-9560-D08FB921E904}"/>
              </a:ext>
            </a:extLst>
          </p:cNvPr>
          <p:cNvSpPr txBox="1"/>
          <p:nvPr/>
        </p:nvSpPr>
        <p:spPr>
          <a:xfrm>
            <a:off x="470811" y="728037"/>
            <a:ext cx="4389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Solution Proposed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CE2EBD0-A0C3-49C8-B3A5-1794FFDFC82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499" r="16499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EF8132-4035-4066-AD53-3E978025FFAF}"/>
              </a:ext>
            </a:extLst>
          </p:cNvPr>
          <p:cNvSpPr/>
          <p:nvPr/>
        </p:nvSpPr>
        <p:spPr>
          <a:xfrm>
            <a:off x="993598" y="2720109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D5E186-C59B-47E6-997C-5BC40FD03E44}"/>
              </a:ext>
            </a:extLst>
          </p:cNvPr>
          <p:cNvCxnSpPr>
            <a:cxnSpLocks/>
          </p:cNvCxnSpPr>
          <p:nvPr/>
        </p:nvCxnSpPr>
        <p:spPr>
          <a:xfrm>
            <a:off x="1010268" y="2720108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95AF6C-AEE8-4848-A1B5-4D709CA4B01D}"/>
              </a:ext>
            </a:extLst>
          </p:cNvPr>
          <p:cNvCxnSpPr>
            <a:cxnSpLocks/>
          </p:cNvCxnSpPr>
          <p:nvPr/>
        </p:nvCxnSpPr>
        <p:spPr>
          <a:xfrm rot="16200000">
            <a:off x="1560336" y="2168677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A19825-7FC0-4829-A95D-C785EDB28066}"/>
              </a:ext>
            </a:extLst>
          </p:cNvPr>
          <p:cNvCxnSpPr>
            <a:cxnSpLocks/>
          </p:cNvCxnSpPr>
          <p:nvPr/>
        </p:nvCxnSpPr>
        <p:spPr>
          <a:xfrm rot="10800000">
            <a:off x="4082078" y="3858346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399-4FDC-4BC5-93E6-9F13E4556920}"/>
              </a:ext>
            </a:extLst>
          </p:cNvPr>
          <p:cNvCxnSpPr>
            <a:cxnSpLocks/>
          </p:cNvCxnSpPr>
          <p:nvPr/>
        </p:nvCxnSpPr>
        <p:spPr>
          <a:xfrm rot="5400000">
            <a:off x="3529629" y="4409777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62C4ED1-665C-40F7-9FD5-7ADD4CE8DFAE}"/>
              </a:ext>
            </a:extLst>
          </p:cNvPr>
          <p:cNvSpPr txBox="1"/>
          <p:nvPr/>
        </p:nvSpPr>
        <p:spPr>
          <a:xfrm>
            <a:off x="1118663" y="3289227"/>
            <a:ext cx="285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latin typeface="Tw Cen MT" panose="020B0602020104020603" pitchFamily="34" charset="0"/>
              </a:rPr>
              <a:t>E-Commerce Review Statistics Method using Sentimental Analysis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AC20D-0877-41C1-87EC-9B74AB118E06}"/>
              </a:ext>
            </a:extLst>
          </p:cNvPr>
          <p:cNvGrpSpPr/>
          <p:nvPr/>
        </p:nvGrpSpPr>
        <p:grpSpPr>
          <a:xfrm>
            <a:off x="4607470" y="1805709"/>
            <a:ext cx="914400" cy="914400"/>
            <a:chOff x="4371193" y="2569189"/>
            <a:chExt cx="914400" cy="9144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3025CA7-2247-40CF-A4CC-905CF76EB800}"/>
                </a:ext>
              </a:extLst>
            </p:cNvPr>
            <p:cNvSpPr/>
            <p:nvPr/>
          </p:nvSpPr>
          <p:spPr>
            <a:xfrm>
              <a:off x="4371193" y="2569189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524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5AD40948-634F-4DB2-8B65-E16CDE20B3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63364" y="2827778"/>
              <a:ext cx="530057" cy="397222"/>
              <a:chOff x="2847" y="458"/>
              <a:chExt cx="826" cy="619"/>
            </a:xfrm>
            <a:solidFill>
              <a:schemeClr val="bg1"/>
            </a:solidFill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D8339514-8DBD-43DB-8968-85E4DAF36F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7" y="458"/>
                <a:ext cx="620" cy="619"/>
              </a:xfrm>
              <a:custGeom>
                <a:avLst/>
                <a:gdLst>
                  <a:gd name="T0" fmla="*/ 1077 w 2480"/>
                  <a:gd name="T1" fmla="*/ 299 h 2475"/>
                  <a:gd name="T2" fmla="*/ 889 w 2480"/>
                  <a:gd name="T3" fmla="*/ 400 h 2475"/>
                  <a:gd name="T4" fmla="*/ 756 w 2480"/>
                  <a:gd name="T5" fmla="*/ 563 h 2475"/>
                  <a:gd name="T6" fmla="*/ 692 w 2480"/>
                  <a:gd name="T7" fmla="*/ 769 h 2475"/>
                  <a:gd name="T8" fmla="*/ 714 w 2480"/>
                  <a:gd name="T9" fmla="*/ 988 h 2475"/>
                  <a:gd name="T10" fmla="*/ 815 w 2480"/>
                  <a:gd name="T11" fmla="*/ 1174 h 2475"/>
                  <a:gd name="T12" fmla="*/ 978 w 2480"/>
                  <a:gd name="T13" fmla="*/ 1309 h 2475"/>
                  <a:gd name="T14" fmla="*/ 1183 w 2480"/>
                  <a:gd name="T15" fmla="*/ 1373 h 2475"/>
                  <a:gd name="T16" fmla="*/ 1403 w 2480"/>
                  <a:gd name="T17" fmla="*/ 1351 h 2475"/>
                  <a:gd name="T18" fmla="*/ 1590 w 2480"/>
                  <a:gd name="T19" fmla="*/ 1250 h 2475"/>
                  <a:gd name="T20" fmla="*/ 1724 w 2480"/>
                  <a:gd name="T21" fmla="*/ 1086 h 2475"/>
                  <a:gd name="T22" fmla="*/ 1788 w 2480"/>
                  <a:gd name="T23" fmla="*/ 881 h 2475"/>
                  <a:gd name="T24" fmla="*/ 1766 w 2480"/>
                  <a:gd name="T25" fmla="*/ 662 h 2475"/>
                  <a:gd name="T26" fmla="*/ 1665 w 2480"/>
                  <a:gd name="T27" fmla="*/ 476 h 2475"/>
                  <a:gd name="T28" fmla="*/ 1502 w 2480"/>
                  <a:gd name="T29" fmla="*/ 341 h 2475"/>
                  <a:gd name="T30" fmla="*/ 1296 w 2480"/>
                  <a:gd name="T31" fmla="*/ 277 h 2475"/>
                  <a:gd name="T32" fmla="*/ 1381 w 2480"/>
                  <a:gd name="T33" fmla="*/ 12 h 2475"/>
                  <a:gd name="T34" fmla="*/ 1636 w 2480"/>
                  <a:gd name="T35" fmla="*/ 101 h 2475"/>
                  <a:gd name="T36" fmla="*/ 1847 w 2480"/>
                  <a:gd name="T37" fmla="*/ 266 h 2475"/>
                  <a:gd name="T38" fmla="*/ 1994 w 2480"/>
                  <a:gd name="T39" fmla="*/ 489 h 2475"/>
                  <a:gd name="T40" fmla="*/ 2064 w 2480"/>
                  <a:gd name="T41" fmla="*/ 754 h 2475"/>
                  <a:gd name="T42" fmla="*/ 2044 w 2480"/>
                  <a:gd name="T43" fmla="*/ 1017 h 2475"/>
                  <a:gd name="T44" fmla="*/ 1948 w 2480"/>
                  <a:gd name="T45" fmla="*/ 1252 h 2475"/>
                  <a:gd name="T46" fmla="*/ 1786 w 2480"/>
                  <a:gd name="T47" fmla="*/ 1446 h 2475"/>
                  <a:gd name="T48" fmla="*/ 1948 w 2480"/>
                  <a:gd name="T49" fmla="*/ 1605 h 2475"/>
                  <a:gd name="T50" fmla="*/ 2187 w 2480"/>
                  <a:gd name="T51" fmla="*/ 1820 h 2475"/>
                  <a:gd name="T52" fmla="*/ 2363 w 2480"/>
                  <a:gd name="T53" fmla="*/ 2087 h 2475"/>
                  <a:gd name="T54" fmla="*/ 2467 w 2480"/>
                  <a:gd name="T55" fmla="*/ 2394 h 2475"/>
                  <a:gd name="T56" fmla="*/ 2171 w 2480"/>
                  <a:gd name="T57" fmla="*/ 2332 h 2475"/>
                  <a:gd name="T58" fmla="*/ 2045 w 2480"/>
                  <a:gd name="T59" fmla="*/ 2074 h 2475"/>
                  <a:gd name="T60" fmla="*/ 1849 w 2480"/>
                  <a:gd name="T61" fmla="*/ 1864 h 2475"/>
                  <a:gd name="T62" fmla="*/ 1601 w 2480"/>
                  <a:gd name="T63" fmla="*/ 1720 h 2475"/>
                  <a:gd name="T64" fmla="*/ 1316 w 2480"/>
                  <a:gd name="T65" fmla="*/ 1653 h 2475"/>
                  <a:gd name="T66" fmla="*/ 1018 w 2480"/>
                  <a:gd name="T67" fmla="*/ 1676 h 2475"/>
                  <a:gd name="T68" fmla="*/ 749 w 2480"/>
                  <a:gd name="T69" fmla="*/ 1783 h 2475"/>
                  <a:gd name="T70" fmla="*/ 525 w 2480"/>
                  <a:gd name="T71" fmla="*/ 1961 h 2475"/>
                  <a:gd name="T72" fmla="*/ 362 w 2480"/>
                  <a:gd name="T73" fmla="*/ 2197 h 2475"/>
                  <a:gd name="T74" fmla="*/ 276 w 2480"/>
                  <a:gd name="T75" fmla="*/ 2475 h 2475"/>
                  <a:gd name="T76" fmla="*/ 55 w 2480"/>
                  <a:gd name="T77" fmla="*/ 2236 h 2475"/>
                  <a:gd name="T78" fmla="*/ 197 w 2480"/>
                  <a:gd name="T79" fmla="*/ 1947 h 2475"/>
                  <a:gd name="T80" fmla="*/ 405 w 2480"/>
                  <a:gd name="T81" fmla="*/ 1705 h 2475"/>
                  <a:gd name="T82" fmla="*/ 670 w 2480"/>
                  <a:gd name="T83" fmla="*/ 1521 h 2475"/>
                  <a:gd name="T84" fmla="*/ 605 w 2480"/>
                  <a:gd name="T85" fmla="*/ 1355 h 2475"/>
                  <a:gd name="T86" fmla="*/ 475 w 2480"/>
                  <a:gd name="T87" fmla="*/ 1138 h 2475"/>
                  <a:gd name="T88" fmla="*/ 416 w 2480"/>
                  <a:gd name="T89" fmla="*/ 890 h 2475"/>
                  <a:gd name="T90" fmla="*/ 440 w 2480"/>
                  <a:gd name="T91" fmla="*/ 617 h 2475"/>
                  <a:gd name="T92" fmla="*/ 550 w 2480"/>
                  <a:gd name="T93" fmla="*/ 371 h 2475"/>
                  <a:gd name="T94" fmla="*/ 731 w 2480"/>
                  <a:gd name="T95" fmla="*/ 175 h 2475"/>
                  <a:gd name="T96" fmla="*/ 967 w 2480"/>
                  <a:gd name="T97" fmla="*/ 46 h 2475"/>
                  <a:gd name="T98" fmla="*/ 1239 w 2480"/>
                  <a:gd name="T99" fmla="*/ 0 h 2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80" h="2475">
                    <a:moveTo>
                      <a:pt x="1239" y="274"/>
                    </a:moveTo>
                    <a:lnTo>
                      <a:pt x="1183" y="277"/>
                    </a:lnTo>
                    <a:lnTo>
                      <a:pt x="1129" y="286"/>
                    </a:lnTo>
                    <a:lnTo>
                      <a:pt x="1077" y="299"/>
                    </a:lnTo>
                    <a:lnTo>
                      <a:pt x="1026" y="318"/>
                    </a:lnTo>
                    <a:lnTo>
                      <a:pt x="978" y="341"/>
                    </a:lnTo>
                    <a:lnTo>
                      <a:pt x="933" y="369"/>
                    </a:lnTo>
                    <a:lnTo>
                      <a:pt x="889" y="400"/>
                    </a:lnTo>
                    <a:lnTo>
                      <a:pt x="850" y="437"/>
                    </a:lnTo>
                    <a:lnTo>
                      <a:pt x="815" y="476"/>
                    </a:lnTo>
                    <a:lnTo>
                      <a:pt x="783" y="518"/>
                    </a:lnTo>
                    <a:lnTo>
                      <a:pt x="756" y="563"/>
                    </a:lnTo>
                    <a:lnTo>
                      <a:pt x="732" y="611"/>
                    </a:lnTo>
                    <a:lnTo>
                      <a:pt x="714" y="662"/>
                    </a:lnTo>
                    <a:lnTo>
                      <a:pt x="700" y="714"/>
                    </a:lnTo>
                    <a:lnTo>
                      <a:pt x="692" y="769"/>
                    </a:lnTo>
                    <a:lnTo>
                      <a:pt x="689" y="825"/>
                    </a:lnTo>
                    <a:lnTo>
                      <a:pt x="692" y="881"/>
                    </a:lnTo>
                    <a:lnTo>
                      <a:pt x="700" y="935"/>
                    </a:lnTo>
                    <a:lnTo>
                      <a:pt x="714" y="988"/>
                    </a:lnTo>
                    <a:lnTo>
                      <a:pt x="732" y="1038"/>
                    </a:lnTo>
                    <a:lnTo>
                      <a:pt x="756" y="1086"/>
                    </a:lnTo>
                    <a:lnTo>
                      <a:pt x="783" y="1132"/>
                    </a:lnTo>
                    <a:lnTo>
                      <a:pt x="815" y="1174"/>
                    </a:lnTo>
                    <a:lnTo>
                      <a:pt x="850" y="1213"/>
                    </a:lnTo>
                    <a:lnTo>
                      <a:pt x="889" y="1250"/>
                    </a:lnTo>
                    <a:lnTo>
                      <a:pt x="933" y="1281"/>
                    </a:lnTo>
                    <a:lnTo>
                      <a:pt x="978" y="1309"/>
                    </a:lnTo>
                    <a:lnTo>
                      <a:pt x="1026" y="1332"/>
                    </a:lnTo>
                    <a:lnTo>
                      <a:pt x="1077" y="1351"/>
                    </a:lnTo>
                    <a:lnTo>
                      <a:pt x="1129" y="1364"/>
                    </a:lnTo>
                    <a:lnTo>
                      <a:pt x="1183" y="1373"/>
                    </a:lnTo>
                    <a:lnTo>
                      <a:pt x="1239" y="1375"/>
                    </a:lnTo>
                    <a:lnTo>
                      <a:pt x="1296" y="1373"/>
                    </a:lnTo>
                    <a:lnTo>
                      <a:pt x="1351" y="1364"/>
                    </a:lnTo>
                    <a:lnTo>
                      <a:pt x="1403" y="1351"/>
                    </a:lnTo>
                    <a:lnTo>
                      <a:pt x="1454" y="1332"/>
                    </a:lnTo>
                    <a:lnTo>
                      <a:pt x="1502" y="1309"/>
                    </a:lnTo>
                    <a:lnTo>
                      <a:pt x="1547" y="1281"/>
                    </a:lnTo>
                    <a:lnTo>
                      <a:pt x="1590" y="1250"/>
                    </a:lnTo>
                    <a:lnTo>
                      <a:pt x="1629" y="1213"/>
                    </a:lnTo>
                    <a:lnTo>
                      <a:pt x="1665" y="1174"/>
                    </a:lnTo>
                    <a:lnTo>
                      <a:pt x="1697" y="1132"/>
                    </a:lnTo>
                    <a:lnTo>
                      <a:pt x="1724" y="1086"/>
                    </a:lnTo>
                    <a:lnTo>
                      <a:pt x="1748" y="1038"/>
                    </a:lnTo>
                    <a:lnTo>
                      <a:pt x="1766" y="988"/>
                    </a:lnTo>
                    <a:lnTo>
                      <a:pt x="1780" y="935"/>
                    </a:lnTo>
                    <a:lnTo>
                      <a:pt x="1788" y="881"/>
                    </a:lnTo>
                    <a:lnTo>
                      <a:pt x="1791" y="825"/>
                    </a:lnTo>
                    <a:lnTo>
                      <a:pt x="1788" y="769"/>
                    </a:lnTo>
                    <a:lnTo>
                      <a:pt x="1780" y="714"/>
                    </a:lnTo>
                    <a:lnTo>
                      <a:pt x="1766" y="662"/>
                    </a:lnTo>
                    <a:lnTo>
                      <a:pt x="1748" y="611"/>
                    </a:lnTo>
                    <a:lnTo>
                      <a:pt x="1724" y="563"/>
                    </a:lnTo>
                    <a:lnTo>
                      <a:pt x="1697" y="518"/>
                    </a:lnTo>
                    <a:lnTo>
                      <a:pt x="1665" y="476"/>
                    </a:lnTo>
                    <a:lnTo>
                      <a:pt x="1629" y="437"/>
                    </a:lnTo>
                    <a:lnTo>
                      <a:pt x="1590" y="400"/>
                    </a:lnTo>
                    <a:lnTo>
                      <a:pt x="1547" y="369"/>
                    </a:lnTo>
                    <a:lnTo>
                      <a:pt x="1502" y="341"/>
                    </a:lnTo>
                    <a:lnTo>
                      <a:pt x="1454" y="318"/>
                    </a:lnTo>
                    <a:lnTo>
                      <a:pt x="1403" y="299"/>
                    </a:lnTo>
                    <a:lnTo>
                      <a:pt x="1351" y="286"/>
                    </a:lnTo>
                    <a:lnTo>
                      <a:pt x="1296" y="277"/>
                    </a:lnTo>
                    <a:lnTo>
                      <a:pt x="1239" y="274"/>
                    </a:lnTo>
                    <a:close/>
                    <a:moveTo>
                      <a:pt x="1239" y="0"/>
                    </a:moveTo>
                    <a:lnTo>
                      <a:pt x="1311" y="3"/>
                    </a:lnTo>
                    <a:lnTo>
                      <a:pt x="1381" y="12"/>
                    </a:lnTo>
                    <a:lnTo>
                      <a:pt x="1448" y="26"/>
                    </a:lnTo>
                    <a:lnTo>
                      <a:pt x="1513" y="46"/>
                    </a:lnTo>
                    <a:lnTo>
                      <a:pt x="1576" y="71"/>
                    </a:lnTo>
                    <a:lnTo>
                      <a:pt x="1636" y="101"/>
                    </a:lnTo>
                    <a:lnTo>
                      <a:pt x="1695" y="136"/>
                    </a:lnTo>
                    <a:lnTo>
                      <a:pt x="1749" y="175"/>
                    </a:lnTo>
                    <a:lnTo>
                      <a:pt x="1800" y="219"/>
                    </a:lnTo>
                    <a:lnTo>
                      <a:pt x="1847" y="266"/>
                    </a:lnTo>
                    <a:lnTo>
                      <a:pt x="1890" y="317"/>
                    </a:lnTo>
                    <a:lnTo>
                      <a:pt x="1929" y="371"/>
                    </a:lnTo>
                    <a:lnTo>
                      <a:pt x="1964" y="429"/>
                    </a:lnTo>
                    <a:lnTo>
                      <a:pt x="1994" y="489"/>
                    </a:lnTo>
                    <a:lnTo>
                      <a:pt x="2019" y="552"/>
                    </a:lnTo>
                    <a:lnTo>
                      <a:pt x="2040" y="617"/>
                    </a:lnTo>
                    <a:lnTo>
                      <a:pt x="2055" y="685"/>
                    </a:lnTo>
                    <a:lnTo>
                      <a:pt x="2064" y="754"/>
                    </a:lnTo>
                    <a:lnTo>
                      <a:pt x="2067" y="825"/>
                    </a:lnTo>
                    <a:lnTo>
                      <a:pt x="2064" y="890"/>
                    </a:lnTo>
                    <a:lnTo>
                      <a:pt x="2057" y="954"/>
                    </a:lnTo>
                    <a:lnTo>
                      <a:pt x="2044" y="1017"/>
                    </a:lnTo>
                    <a:lnTo>
                      <a:pt x="2027" y="1078"/>
                    </a:lnTo>
                    <a:lnTo>
                      <a:pt x="2004" y="1138"/>
                    </a:lnTo>
                    <a:lnTo>
                      <a:pt x="1978" y="1196"/>
                    </a:lnTo>
                    <a:lnTo>
                      <a:pt x="1948" y="1252"/>
                    </a:lnTo>
                    <a:lnTo>
                      <a:pt x="1913" y="1305"/>
                    </a:lnTo>
                    <a:lnTo>
                      <a:pt x="1875" y="1355"/>
                    </a:lnTo>
                    <a:lnTo>
                      <a:pt x="1832" y="1402"/>
                    </a:lnTo>
                    <a:lnTo>
                      <a:pt x="1786" y="1446"/>
                    </a:lnTo>
                    <a:lnTo>
                      <a:pt x="1736" y="1485"/>
                    </a:lnTo>
                    <a:lnTo>
                      <a:pt x="1809" y="1521"/>
                    </a:lnTo>
                    <a:lnTo>
                      <a:pt x="1880" y="1561"/>
                    </a:lnTo>
                    <a:lnTo>
                      <a:pt x="1948" y="1605"/>
                    </a:lnTo>
                    <a:lnTo>
                      <a:pt x="2012" y="1653"/>
                    </a:lnTo>
                    <a:lnTo>
                      <a:pt x="2075" y="1705"/>
                    </a:lnTo>
                    <a:lnTo>
                      <a:pt x="2132" y="1761"/>
                    </a:lnTo>
                    <a:lnTo>
                      <a:pt x="2187" y="1820"/>
                    </a:lnTo>
                    <a:lnTo>
                      <a:pt x="2237" y="1882"/>
                    </a:lnTo>
                    <a:lnTo>
                      <a:pt x="2283" y="1947"/>
                    </a:lnTo>
                    <a:lnTo>
                      <a:pt x="2325" y="2015"/>
                    </a:lnTo>
                    <a:lnTo>
                      <a:pt x="2363" y="2087"/>
                    </a:lnTo>
                    <a:lnTo>
                      <a:pt x="2397" y="2161"/>
                    </a:lnTo>
                    <a:lnTo>
                      <a:pt x="2425" y="2236"/>
                    </a:lnTo>
                    <a:lnTo>
                      <a:pt x="2449" y="2314"/>
                    </a:lnTo>
                    <a:lnTo>
                      <a:pt x="2467" y="2394"/>
                    </a:lnTo>
                    <a:lnTo>
                      <a:pt x="2480" y="2475"/>
                    </a:lnTo>
                    <a:lnTo>
                      <a:pt x="2204" y="2475"/>
                    </a:lnTo>
                    <a:lnTo>
                      <a:pt x="2190" y="2403"/>
                    </a:lnTo>
                    <a:lnTo>
                      <a:pt x="2171" y="2332"/>
                    </a:lnTo>
                    <a:lnTo>
                      <a:pt x="2147" y="2263"/>
                    </a:lnTo>
                    <a:lnTo>
                      <a:pt x="2118" y="2197"/>
                    </a:lnTo>
                    <a:lnTo>
                      <a:pt x="2084" y="2134"/>
                    </a:lnTo>
                    <a:lnTo>
                      <a:pt x="2045" y="2074"/>
                    </a:lnTo>
                    <a:lnTo>
                      <a:pt x="2001" y="2015"/>
                    </a:lnTo>
                    <a:lnTo>
                      <a:pt x="1954" y="1961"/>
                    </a:lnTo>
                    <a:lnTo>
                      <a:pt x="1904" y="1911"/>
                    </a:lnTo>
                    <a:lnTo>
                      <a:pt x="1849" y="1864"/>
                    </a:lnTo>
                    <a:lnTo>
                      <a:pt x="1792" y="1822"/>
                    </a:lnTo>
                    <a:lnTo>
                      <a:pt x="1731" y="1783"/>
                    </a:lnTo>
                    <a:lnTo>
                      <a:pt x="1668" y="1749"/>
                    </a:lnTo>
                    <a:lnTo>
                      <a:pt x="1601" y="1720"/>
                    </a:lnTo>
                    <a:lnTo>
                      <a:pt x="1532" y="1695"/>
                    </a:lnTo>
                    <a:lnTo>
                      <a:pt x="1462" y="1676"/>
                    </a:lnTo>
                    <a:lnTo>
                      <a:pt x="1390" y="1662"/>
                    </a:lnTo>
                    <a:lnTo>
                      <a:pt x="1316" y="1653"/>
                    </a:lnTo>
                    <a:lnTo>
                      <a:pt x="1239" y="1650"/>
                    </a:lnTo>
                    <a:lnTo>
                      <a:pt x="1164" y="1653"/>
                    </a:lnTo>
                    <a:lnTo>
                      <a:pt x="1090" y="1662"/>
                    </a:lnTo>
                    <a:lnTo>
                      <a:pt x="1018" y="1676"/>
                    </a:lnTo>
                    <a:lnTo>
                      <a:pt x="947" y="1695"/>
                    </a:lnTo>
                    <a:lnTo>
                      <a:pt x="878" y="1720"/>
                    </a:lnTo>
                    <a:lnTo>
                      <a:pt x="812" y="1749"/>
                    </a:lnTo>
                    <a:lnTo>
                      <a:pt x="749" y="1783"/>
                    </a:lnTo>
                    <a:lnTo>
                      <a:pt x="688" y="1822"/>
                    </a:lnTo>
                    <a:lnTo>
                      <a:pt x="631" y="1864"/>
                    </a:lnTo>
                    <a:lnTo>
                      <a:pt x="576" y="1911"/>
                    </a:lnTo>
                    <a:lnTo>
                      <a:pt x="525" y="1961"/>
                    </a:lnTo>
                    <a:lnTo>
                      <a:pt x="478" y="2015"/>
                    </a:lnTo>
                    <a:lnTo>
                      <a:pt x="435" y="2074"/>
                    </a:lnTo>
                    <a:lnTo>
                      <a:pt x="396" y="2134"/>
                    </a:lnTo>
                    <a:lnTo>
                      <a:pt x="362" y="2197"/>
                    </a:lnTo>
                    <a:lnTo>
                      <a:pt x="333" y="2263"/>
                    </a:lnTo>
                    <a:lnTo>
                      <a:pt x="309" y="2332"/>
                    </a:lnTo>
                    <a:lnTo>
                      <a:pt x="289" y="2403"/>
                    </a:lnTo>
                    <a:lnTo>
                      <a:pt x="276" y="2475"/>
                    </a:lnTo>
                    <a:lnTo>
                      <a:pt x="0" y="2475"/>
                    </a:lnTo>
                    <a:lnTo>
                      <a:pt x="13" y="2394"/>
                    </a:lnTo>
                    <a:lnTo>
                      <a:pt x="31" y="2314"/>
                    </a:lnTo>
                    <a:lnTo>
                      <a:pt x="55" y="2236"/>
                    </a:lnTo>
                    <a:lnTo>
                      <a:pt x="83" y="2161"/>
                    </a:lnTo>
                    <a:lnTo>
                      <a:pt x="116" y="2087"/>
                    </a:lnTo>
                    <a:lnTo>
                      <a:pt x="154" y="2015"/>
                    </a:lnTo>
                    <a:lnTo>
                      <a:pt x="197" y="1947"/>
                    </a:lnTo>
                    <a:lnTo>
                      <a:pt x="243" y="1882"/>
                    </a:lnTo>
                    <a:lnTo>
                      <a:pt x="293" y="1820"/>
                    </a:lnTo>
                    <a:lnTo>
                      <a:pt x="348" y="1761"/>
                    </a:lnTo>
                    <a:lnTo>
                      <a:pt x="405" y="1705"/>
                    </a:lnTo>
                    <a:lnTo>
                      <a:pt x="467" y="1653"/>
                    </a:lnTo>
                    <a:lnTo>
                      <a:pt x="531" y="1605"/>
                    </a:lnTo>
                    <a:lnTo>
                      <a:pt x="600" y="1561"/>
                    </a:lnTo>
                    <a:lnTo>
                      <a:pt x="670" y="1521"/>
                    </a:lnTo>
                    <a:lnTo>
                      <a:pt x="744" y="1485"/>
                    </a:lnTo>
                    <a:lnTo>
                      <a:pt x="694" y="1446"/>
                    </a:lnTo>
                    <a:lnTo>
                      <a:pt x="648" y="1402"/>
                    </a:lnTo>
                    <a:lnTo>
                      <a:pt x="605" y="1355"/>
                    </a:lnTo>
                    <a:lnTo>
                      <a:pt x="567" y="1305"/>
                    </a:lnTo>
                    <a:lnTo>
                      <a:pt x="531" y="1252"/>
                    </a:lnTo>
                    <a:lnTo>
                      <a:pt x="501" y="1196"/>
                    </a:lnTo>
                    <a:lnTo>
                      <a:pt x="475" y="1138"/>
                    </a:lnTo>
                    <a:lnTo>
                      <a:pt x="453" y="1078"/>
                    </a:lnTo>
                    <a:lnTo>
                      <a:pt x="436" y="1017"/>
                    </a:lnTo>
                    <a:lnTo>
                      <a:pt x="423" y="954"/>
                    </a:lnTo>
                    <a:lnTo>
                      <a:pt x="416" y="890"/>
                    </a:lnTo>
                    <a:lnTo>
                      <a:pt x="413" y="825"/>
                    </a:lnTo>
                    <a:lnTo>
                      <a:pt x="416" y="754"/>
                    </a:lnTo>
                    <a:lnTo>
                      <a:pt x="425" y="685"/>
                    </a:lnTo>
                    <a:lnTo>
                      <a:pt x="440" y="617"/>
                    </a:lnTo>
                    <a:lnTo>
                      <a:pt x="460" y="552"/>
                    </a:lnTo>
                    <a:lnTo>
                      <a:pt x="485" y="489"/>
                    </a:lnTo>
                    <a:lnTo>
                      <a:pt x="515" y="429"/>
                    </a:lnTo>
                    <a:lnTo>
                      <a:pt x="550" y="371"/>
                    </a:lnTo>
                    <a:lnTo>
                      <a:pt x="590" y="317"/>
                    </a:lnTo>
                    <a:lnTo>
                      <a:pt x="633" y="266"/>
                    </a:lnTo>
                    <a:lnTo>
                      <a:pt x="680" y="219"/>
                    </a:lnTo>
                    <a:lnTo>
                      <a:pt x="731" y="175"/>
                    </a:lnTo>
                    <a:lnTo>
                      <a:pt x="785" y="136"/>
                    </a:lnTo>
                    <a:lnTo>
                      <a:pt x="843" y="101"/>
                    </a:lnTo>
                    <a:lnTo>
                      <a:pt x="903" y="71"/>
                    </a:lnTo>
                    <a:lnTo>
                      <a:pt x="967" y="46"/>
                    </a:lnTo>
                    <a:lnTo>
                      <a:pt x="1032" y="26"/>
                    </a:lnTo>
                    <a:lnTo>
                      <a:pt x="1099" y="12"/>
                    </a:lnTo>
                    <a:lnTo>
                      <a:pt x="1169" y="3"/>
                    </a:lnTo>
                    <a:lnTo>
                      <a:pt x="12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7AD84856-59B3-48DF-A9AE-39607E6C1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491"/>
                <a:ext cx="299" cy="514"/>
              </a:xfrm>
              <a:custGeom>
                <a:avLst/>
                <a:gdLst>
                  <a:gd name="T0" fmla="*/ 136 w 1198"/>
                  <a:gd name="T1" fmla="*/ 1 h 2055"/>
                  <a:gd name="T2" fmla="*/ 268 w 1198"/>
                  <a:gd name="T3" fmla="*/ 19 h 2055"/>
                  <a:gd name="T4" fmla="*/ 394 w 1198"/>
                  <a:gd name="T5" fmla="*/ 58 h 2055"/>
                  <a:gd name="T6" fmla="*/ 511 w 1198"/>
                  <a:gd name="T7" fmla="*/ 115 h 2055"/>
                  <a:gd name="T8" fmla="*/ 617 w 1198"/>
                  <a:gd name="T9" fmla="*/ 190 h 2055"/>
                  <a:gd name="T10" fmla="*/ 712 w 1198"/>
                  <a:gd name="T11" fmla="*/ 280 h 2055"/>
                  <a:gd name="T12" fmla="*/ 791 w 1198"/>
                  <a:gd name="T13" fmla="*/ 385 h 2055"/>
                  <a:gd name="T14" fmla="*/ 853 w 1198"/>
                  <a:gd name="T15" fmla="*/ 500 h 2055"/>
                  <a:gd name="T16" fmla="*/ 897 w 1198"/>
                  <a:gd name="T17" fmla="*/ 626 h 2055"/>
                  <a:gd name="T18" fmla="*/ 920 w 1198"/>
                  <a:gd name="T19" fmla="*/ 760 h 2055"/>
                  <a:gd name="T20" fmla="*/ 919 w 1198"/>
                  <a:gd name="T21" fmla="*/ 897 h 2055"/>
                  <a:gd name="T22" fmla="*/ 895 w 1198"/>
                  <a:gd name="T23" fmla="*/ 1029 h 2055"/>
                  <a:gd name="T24" fmla="*/ 849 w 1198"/>
                  <a:gd name="T25" fmla="*/ 1156 h 2055"/>
                  <a:gd name="T26" fmla="*/ 783 w 1198"/>
                  <a:gd name="T27" fmla="*/ 1272 h 2055"/>
                  <a:gd name="T28" fmla="*/ 801 w 1198"/>
                  <a:gd name="T29" fmla="*/ 1358 h 2055"/>
                  <a:gd name="T30" fmla="*/ 906 w 1198"/>
                  <a:gd name="T31" fmla="*/ 1434 h 2055"/>
                  <a:gd name="T32" fmla="*/ 998 w 1198"/>
                  <a:gd name="T33" fmla="*/ 1525 h 2055"/>
                  <a:gd name="T34" fmla="*/ 1075 w 1198"/>
                  <a:gd name="T35" fmla="*/ 1628 h 2055"/>
                  <a:gd name="T36" fmla="*/ 1134 w 1198"/>
                  <a:gd name="T37" fmla="*/ 1742 h 2055"/>
                  <a:gd name="T38" fmla="*/ 1174 w 1198"/>
                  <a:gd name="T39" fmla="*/ 1863 h 2055"/>
                  <a:gd name="T40" fmla="*/ 1196 w 1198"/>
                  <a:gd name="T41" fmla="*/ 1990 h 2055"/>
                  <a:gd name="T42" fmla="*/ 922 w 1198"/>
                  <a:gd name="T43" fmla="*/ 2055 h 2055"/>
                  <a:gd name="T44" fmla="*/ 911 w 1198"/>
                  <a:gd name="T45" fmla="*/ 1946 h 2055"/>
                  <a:gd name="T46" fmla="*/ 879 w 1198"/>
                  <a:gd name="T47" fmla="*/ 1843 h 2055"/>
                  <a:gd name="T48" fmla="*/ 827 w 1198"/>
                  <a:gd name="T49" fmla="*/ 1751 h 2055"/>
                  <a:gd name="T50" fmla="*/ 760 w 1198"/>
                  <a:gd name="T51" fmla="*/ 1670 h 2055"/>
                  <a:gd name="T52" fmla="*/ 678 w 1198"/>
                  <a:gd name="T53" fmla="*/ 1603 h 2055"/>
                  <a:gd name="T54" fmla="*/ 584 w 1198"/>
                  <a:gd name="T55" fmla="*/ 1551 h 2055"/>
                  <a:gd name="T56" fmla="*/ 482 w 1198"/>
                  <a:gd name="T57" fmla="*/ 1518 h 2055"/>
                  <a:gd name="T58" fmla="*/ 436 w 1198"/>
                  <a:gd name="T59" fmla="*/ 1501 h 2055"/>
                  <a:gd name="T60" fmla="*/ 401 w 1198"/>
                  <a:gd name="T61" fmla="*/ 1470 h 2055"/>
                  <a:gd name="T62" fmla="*/ 379 w 1198"/>
                  <a:gd name="T63" fmla="*/ 1429 h 2055"/>
                  <a:gd name="T64" fmla="*/ 372 w 1198"/>
                  <a:gd name="T65" fmla="*/ 1381 h 2055"/>
                  <a:gd name="T66" fmla="*/ 377 w 1198"/>
                  <a:gd name="T67" fmla="*/ 1340 h 2055"/>
                  <a:gd name="T68" fmla="*/ 394 w 1198"/>
                  <a:gd name="T69" fmla="*/ 1302 h 2055"/>
                  <a:gd name="T70" fmla="*/ 427 w 1198"/>
                  <a:gd name="T71" fmla="*/ 1271 h 2055"/>
                  <a:gd name="T72" fmla="*/ 497 w 1198"/>
                  <a:gd name="T73" fmla="*/ 1205 h 2055"/>
                  <a:gd name="T74" fmla="*/ 558 w 1198"/>
                  <a:gd name="T75" fmla="*/ 1126 h 2055"/>
                  <a:gd name="T76" fmla="*/ 605 w 1198"/>
                  <a:gd name="T77" fmla="*/ 1034 h 2055"/>
                  <a:gd name="T78" fmla="*/ 636 w 1198"/>
                  <a:gd name="T79" fmla="*/ 935 h 2055"/>
                  <a:gd name="T80" fmla="*/ 647 w 1198"/>
                  <a:gd name="T81" fmla="*/ 830 h 2055"/>
                  <a:gd name="T82" fmla="*/ 638 w 1198"/>
                  <a:gd name="T83" fmla="*/ 734 h 2055"/>
                  <a:gd name="T84" fmla="*/ 614 w 1198"/>
                  <a:gd name="T85" fmla="*/ 642 h 2055"/>
                  <a:gd name="T86" fmla="*/ 574 w 1198"/>
                  <a:gd name="T87" fmla="*/ 556 h 2055"/>
                  <a:gd name="T88" fmla="*/ 518 w 1198"/>
                  <a:gd name="T89" fmla="*/ 478 h 2055"/>
                  <a:gd name="T90" fmla="*/ 447 w 1198"/>
                  <a:gd name="T91" fmla="*/ 410 h 2055"/>
                  <a:gd name="T92" fmla="*/ 363 w 1198"/>
                  <a:gd name="T93" fmla="*/ 353 h 2055"/>
                  <a:gd name="T94" fmla="*/ 263 w 1198"/>
                  <a:gd name="T95" fmla="*/ 309 h 2055"/>
                  <a:gd name="T96" fmla="*/ 151 w 1198"/>
                  <a:gd name="T97" fmla="*/ 280 h 2055"/>
                  <a:gd name="T98" fmla="*/ 129 w 1198"/>
                  <a:gd name="T99" fmla="*/ 218 h 2055"/>
                  <a:gd name="T100" fmla="*/ 96 w 1198"/>
                  <a:gd name="T101" fmla="*/ 156 h 2055"/>
                  <a:gd name="T102" fmla="*/ 62 w 1198"/>
                  <a:gd name="T103" fmla="*/ 91 h 2055"/>
                  <a:gd name="T104" fmla="*/ 23 w 1198"/>
                  <a:gd name="T105" fmla="*/ 31 h 2055"/>
                  <a:gd name="T106" fmla="*/ 68 w 1198"/>
                  <a:gd name="T107" fmla="*/ 0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8" h="2055">
                    <a:moveTo>
                      <a:pt x="68" y="0"/>
                    </a:moveTo>
                    <a:lnTo>
                      <a:pt x="136" y="1"/>
                    </a:lnTo>
                    <a:lnTo>
                      <a:pt x="202" y="7"/>
                    </a:lnTo>
                    <a:lnTo>
                      <a:pt x="268" y="19"/>
                    </a:lnTo>
                    <a:lnTo>
                      <a:pt x="332" y="36"/>
                    </a:lnTo>
                    <a:lnTo>
                      <a:pt x="394" y="58"/>
                    </a:lnTo>
                    <a:lnTo>
                      <a:pt x="453" y="84"/>
                    </a:lnTo>
                    <a:lnTo>
                      <a:pt x="511" y="115"/>
                    </a:lnTo>
                    <a:lnTo>
                      <a:pt x="565" y="151"/>
                    </a:lnTo>
                    <a:lnTo>
                      <a:pt x="617" y="190"/>
                    </a:lnTo>
                    <a:lnTo>
                      <a:pt x="666" y="233"/>
                    </a:lnTo>
                    <a:lnTo>
                      <a:pt x="712" y="280"/>
                    </a:lnTo>
                    <a:lnTo>
                      <a:pt x="753" y="331"/>
                    </a:lnTo>
                    <a:lnTo>
                      <a:pt x="791" y="385"/>
                    </a:lnTo>
                    <a:lnTo>
                      <a:pt x="824" y="441"/>
                    </a:lnTo>
                    <a:lnTo>
                      <a:pt x="853" y="500"/>
                    </a:lnTo>
                    <a:lnTo>
                      <a:pt x="877" y="562"/>
                    </a:lnTo>
                    <a:lnTo>
                      <a:pt x="897" y="626"/>
                    </a:lnTo>
                    <a:lnTo>
                      <a:pt x="911" y="692"/>
                    </a:lnTo>
                    <a:lnTo>
                      <a:pt x="920" y="760"/>
                    </a:lnTo>
                    <a:lnTo>
                      <a:pt x="922" y="830"/>
                    </a:lnTo>
                    <a:lnTo>
                      <a:pt x="919" y="897"/>
                    </a:lnTo>
                    <a:lnTo>
                      <a:pt x="910" y="964"/>
                    </a:lnTo>
                    <a:lnTo>
                      <a:pt x="895" y="1029"/>
                    </a:lnTo>
                    <a:lnTo>
                      <a:pt x="874" y="1093"/>
                    </a:lnTo>
                    <a:lnTo>
                      <a:pt x="849" y="1156"/>
                    </a:lnTo>
                    <a:lnTo>
                      <a:pt x="818" y="1216"/>
                    </a:lnTo>
                    <a:lnTo>
                      <a:pt x="783" y="1272"/>
                    </a:lnTo>
                    <a:lnTo>
                      <a:pt x="744" y="1326"/>
                    </a:lnTo>
                    <a:lnTo>
                      <a:pt x="801" y="1358"/>
                    </a:lnTo>
                    <a:lnTo>
                      <a:pt x="855" y="1394"/>
                    </a:lnTo>
                    <a:lnTo>
                      <a:pt x="906" y="1434"/>
                    </a:lnTo>
                    <a:lnTo>
                      <a:pt x="954" y="1477"/>
                    </a:lnTo>
                    <a:lnTo>
                      <a:pt x="998" y="1525"/>
                    </a:lnTo>
                    <a:lnTo>
                      <a:pt x="1039" y="1575"/>
                    </a:lnTo>
                    <a:lnTo>
                      <a:pt x="1075" y="1628"/>
                    </a:lnTo>
                    <a:lnTo>
                      <a:pt x="1106" y="1684"/>
                    </a:lnTo>
                    <a:lnTo>
                      <a:pt x="1134" y="1742"/>
                    </a:lnTo>
                    <a:lnTo>
                      <a:pt x="1156" y="1801"/>
                    </a:lnTo>
                    <a:lnTo>
                      <a:pt x="1174" y="1863"/>
                    </a:lnTo>
                    <a:lnTo>
                      <a:pt x="1188" y="1926"/>
                    </a:lnTo>
                    <a:lnTo>
                      <a:pt x="1196" y="1990"/>
                    </a:lnTo>
                    <a:lnTo>
                      <a:pt x="1198" y="2055"/>
                    </a:lnTo>
                    <a:lnTo>
                      <a:pt x="922" y="2055"/>
                    </a:lnTo>
                    <a:lnTo>
                      <a:pt x="920" y="2000"/>
                    </a:lnTo>
                    <a:lnTo>
                      <a:pt x="911" y="1946"/>
                    </a:lnTo>
                    <a:lnTo>
                      <a:pt x="897" y="1893"/>
                    </a:lnTo>
                    <a:lnTo>
                      <a:pt x="879" y="1843"/>
                    </a:lnTo>
                    <a:lnTo>
                      <a:pt x="855" y="1796"/>
                    </a:lnTo>
                    <a:lnTo>
                      <a:pt x="827" y="1751"/>
                    </a:lnTo>
                    <a:lnTo>
                      <a:pt x="795" y="1709"/>
                    </a:lnTo>
                    <a:lnTo>
                      <a:pt x="760" y="1670"/>
                    </a:lnTo>
                    <a:lnTo>
                      <a:pt x="721" y="1634"/>
                    </a:lnTo>
                    <a:lnTo>
                      <a:pt x="678" y="1603"/>
                    </a:lnTo>
                    <a:lnTo>
                      <a:pt x="632" y="1575"/>
                    </a:lnTo>
                    <a:lnTo>
                      <a:pt x="584" y="1551"/>
                    </a:lnTo>
                    <a:lnTo>
                      <a:pt x="534" y="1532"/>
                    </a:lnTo>
                    <a:lnTo>
                      <a:pt x="482" y="1518"/>
                    </a:lnTo>
                    <a:lnTo>
                      <a:pt x="457" y="1511"/>
                    </a:lnTo>
                    <a:lnTo>
                      <a:pt x="436" y="1501"/>
                    </a:lnTo>
                    <a:lnTo>
                      <a:pt x="417" y="1487"/>
                    </a:lnTo>
                    <a:lnTo>
                      <a:pt x="401" y="1470"/>
                    </a:lnTo>
                    <a:lnTo>
                      <a:pt x="389" y="1451"/>
                    </a:lnTo>
                    <a:lnTo>
                      <a:pt x="379" y="1429"/>
                    </a:lnTo>
                    <a:lnTo>
                      <a:pt x="374" y="1406"/>
                    </a:lnTo>
                    <a:lnTo>
                      <a:pt x="372" y="1381"/>
                    </a:lnTo>
                    <a:lnTo>
                      <a:pt x="373" y="1360"/>
                    </a:lnTo>
                    <a:lnTo>
                      <a:pt x="377" y="1340"/>
                    </a:lnTo>
                    <a:lnTo>
                      <a:pt x="384" y="1321"/>
                    </a:lnTo>
                    <a:lnTo>
                      <a:pt x="394" y="1302"/>
                    </a:lnTo>
                    <a:lnTo>
                      <a:pt x="408" y="1286"/>
                    </a:lnTo>
                    <a:lnTo>
                      <a:pt x="427" y="1271"/>
                    </a:lnTo>
                    <a:lnTo>
                      <a:pt x="463" y="1240"/>
                    </a:lnTo>
                    <a:lnTo>
                      <a:pt x="497" y="1205"/>
                    </a:lnTo>
                    <a:lnTo>
                      <a:pt x="529" y="1167"/>
                    </a:lnTo>
                    <a:lnTo>
                      <a:pt x="558" y="1126"/>
                    </a:lnTo>
                    <a:lnTo>
                      <a:pt x="583" y="1081"/>
                    </a:lnTo>
                    <a:lnTo>
                      <a:pt x="605" y="1034"/>
                    </a:lnTo>
                    <a:lnTo>
                      <a:pt x="623" y="986"/>
                    </a:lnTo>
                    <a:lnTo>
                      <a:pt x="636" y="935"/>
                    </a:lnTo>
                    <a:lnTo>
                      <a:pt x="644" y="883"/>
                    </a:lnTo>
                    <a:lnTo>
                      <a:pt x="647" y="830"/>
                    </a:lnTo>
                    <a:lnTo>
                      <a:pt x="645" y="782"/>
                    </a:lnTo>
                    <a:lnTo>
                      <a:pt x="638" y="734"/>
                    </a:lnTo>
                    <a:lnTo>
                      <a:pt x="628" y="687"/>
                    </a:lnTo>
                    <a:lnTo>
                      <a:pt x="614" y="642"/>
                    </a:lnTo>
                    <a:lnTo>
                      <a:pt x="596" y="598"/>
                    </a:lnTo>
                    <a:lnTo>
                      <a:pt x="574" y="556"/>
                    </a:lnTo>
                    <a:lnTo>
                      <a:pt x="548" y="516"/>
                    </a:lnTo>
                    <a:lnTo>
                      <a:pt x="518" y="478"/>
                    </a:lnTo>
                    <a:lnTo>
                      <a:pt x="485" y="443"/>
                    </a:lnTo>
                    <a:lnTo>
                      <a:pt x="447" y="410"/>
                    </a:lnTo>
                    <a:lnTo>
                      <a:pt x="407" y="380"/>
                    </a:lnTo>
                    <a:lnTo>
                      <a:pt x="363" y="353"/>
                    </a:lnTo>
                    <a:lnTo>
                      <a:pt x="315" y="329"/>
                    </a:lnTo>
                    <a:lnTo>
                      <a:pt x="263" y="309"/>
                    </a:lnTo>
                    <a:lnTo>
                      <a:pt x="209" y="293"/>
                    </a:lnTo>
                    <a:lnTo>
                      <a:pt x="151" y="280"/>
                    </a:lnTo>
                    <a:lnTo>
                      <a:pt x="141" y="249"/>
                    </a:lnTo>
                    <a:lnTo>
                      <a:pt x="129" y="218"/>
                    </a:lnTo>
                    <a:lnTo>
                      <a:pt x="114" y="187"/>
                    </a:lnTo>
                    <a:lnTo>
                      <a:pt x="96" y="156"/>
                    </a:lnTo>
                    <a:lnTo>
                      <a:pt x="80" y="123"/>
                    </a:lnTo>
                    <a:lnTo>
                      <a:pt x="62" y="91"/>
                    </a:lnTo>
                    <a:lnTo>
                      <a:pt x="44" y="60"/>
                    </a:lnTo>
                    <a:lnTo>
                      <a:pt x="23" y="31"/>
                    </a:lnTo>
                    <a:lnTo>
                      <a:pt x="0" y="5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F2728-2C00-4242-B7E7-9CC2024438A4}"/>
              </a:ext>
            </a:extLst>
          </p:cNvPr>
          <p:cNvGrpSpPr/>
          <p:nvPr/>
        </p:nvGrpSpPr>
        <p:grpSpPr>
          <a:xfrm>
            <a:off x="4591621" y="3235405"/>
            <a:ext cx="914400" cy="914400"/>
            <a:chOff x="7114488" y="2569189"/>
            <a:chExt cx="914400" cy="9144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057AD9-3EC5-48D6-8161-D438305DCDF3}"/>
                </a:ext>
              </a:extLst>
            </p:cNvPr>
            <p:cNvSpPr/>
            <p:nvPr/>
          </p:nvSpPr>
          <p:spPr>
            <a:xfrm>
              <a:off x="7114488" y="2569189"/>
              <a:ext cx="914400" cy="914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152400" dist="38100" dir="5400000" sx="102000" sy="102000" algn="t" rotWithShape="0">
                <a:schemeClr val="accent5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10">
              <a:extLst>
                <a:ext uri="{FF2B5EF4-FFF2-40B4-BE49-F238E27FC236}">
                  <a16:creationId xmlns:a16="http://schemas.microsoft.com/office/drawing/2014/main" id="{0D340EF5-14FB-4EE4-B33A-19C87C0946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9416" y="2797114"/>
              <a:ext cx="464545" cy="458551"/>
              <a:chOff x="3323" y="689"/>
              <a:chExt cx="620" cy="612"/>
            </a:xfrm>
            <a:solidFill>
              <a:schemeClr val="bg1"/>
            </a:solidFill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92E13EA1-F341-480E-AB67-1D63C7C86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" y="870"/>
                <a:ext cx="103" cy="123"/>
              </a:xfrm>
              <a:custGeom>
                <a:avLst/>
                <a:gdLst>
                  <a:gd name="T0" fmla="*/ 307 w 617"/>
                  <a:gd name="T1" fmla="*/ 0 h 740"/>
                  <a:gd name="T2" fmla="*/ 308 w 617"/>
                  <a:gd name="T3" fmla="*/ 0 h 740"/>
                  <a:gd name="T4" fmla="*/ 308 w 617"/>
                  <a:gd name="T5" fmla="*/ 0 h 740"/>
                  <a:gd name="T6" fmla="*/ 308 w 617"/>
                  <a:gd name="T7" fmla="*/ 0 h 740"/>
                  <a:gd name="T8" fmla="*/ 309 w 617"/>
                  <a:gd name="T9" fmla="*/ 0 h 740"/>
                  <a:gd name="T10" fmla="*/ 309 w 617"/>
                  <a:gd name="T11" fmla="*/ 0 h 740"/>
                  <a:gd name="T12" fmla="*/ 309 w 617"/>
                  <a:gd name="T13" fmla="*/ 0 h 740"/>
                  <a:gd name="T14" fmla="*/ 309 w 617"/>
                  <a:gd name="T15" fmla="*/ 0 h 740"/>
                  <a:gd name="T16" fmla="*/ 355 w 617"/>
                  <a:gd name="T17" fmla="*/ 3 h 740"/>
                  <a:gd name="T18" fmla="*/ 399 w 617"/>
                  <a:gd name="T19" fmla="*/ 11 h 740"/>
                  <a:gd name="T20" fmla="*/ 439 w 617"/>
                  <a:gd name="T21" fmla="*/ 22 h 740"/>
                  <a:gd name="T22" fmla="*/ 475 w 617"/>
                  <a:gd name="T23" fmla="*/ 38 h 740"/>
                  <a:gd name="T24" fmla="*/ 508 w 617"/>
                  <a:gd name="T25" fmla="*/ 59 h 740"/>
                  <a:gd name="T26" fmla="*/ 536 w 617"/>
                  <a:gd name="T27" fmla="*/ 82 h 740"/>
                  <a:gd name="T28" fmla="*/ 561 w 617"/>
                  <a:gd name="T29" fmla="*/ 109 h 740"/>
                  <a:gd name="T30" fmla="*/ 581 w 617"/>
                  <a:gd name="T31" fmla="*/ 141 h 740"/>
                  <a:gd name="T32" fmla="*/ 597 w 617"/>
                  <a:gd name="T33" fmla="*/ 176 h 740"/>
                  <a:gd name="T34" fmla="*/ 608 w 617"/>
                  <a:gd name="T35" fmla="*/ 216 h 740"/>
                  <a:gd name="T36" fmla="*/ 615 w 617"/>
                  <a:gd name="T37" fmla="*/ 257 h 740"/>
                  <a:gd name="T38" fmla="*/ 617 w 617"/>
                  <a:gd name="T39" fmla="*/ 304 h 740"/>
                  <a:gd name="T40" fmla="*/ 614 w 617"/>
                  <a:gd name="T41" fmla="*/ 365 h 740"/>
                  <a:gd name="T42" fmla="*/ 608 w 617"/>
                  <a:gd name="T43" fmla="*/ 422 h 740"/>
                  <a:gd name="T44" fmla="*/ 598 w 617"/>
                  <a:gd name="T45" fmla="*/ 475 h 740"/>
                  <a:gd name="T46" fmla="*/ 583 w 617"/>
                  <a:gd name="T47" fmla="*/ 524 h 740"/>
                  <a:gd name="T48" fmla="*/ 567 w 617"/>
                  <a:gd name="T49" fmla="*/ 568 h 740"/>
                  <a:gd name="T50" fmla="*/ 545 w 617"/>
                  <a:gd name="T51" fmla="*/ 607 h 740"/>
                  <a:gd name="T52" fmla="*/ 520 w 617"/>
                  <a:gd name="T53" fmla="*/ 642 h 740"/>
                  <a:gd name="T54" fmla="*/ 493 w 617"/>
                  <a:gd name="T55" fmla="*/ 673 h 740"/>
                  <a:gd name="T56" fmla="*/ 462 w 617"/>
                  <a:gd name="T57" fmla="*/ 696 h 740"/>
                  <a:gd name="T58" fmla="*/ 428 w 617"/>
                  <a:gd name="T59" fmla="*/ 716 h 740"/>
                  <a:gd name="T60" fmla="*/ 392 w 617"/>
                  <a:gd name="T61" fmla="*/ 730 h 740"/>
                  <a:gd name="T62" fmla="*/ 352 w 617"/>
                  <a:gd name="T63" fmla="*/ 738 h 740"/>
                  <a:gd name="T64" fmla="*/ 309 w 617"/>
                  <a:gd name="T65" fmla="*/ 740 h 740"/>
                  <a:gd name="T66" fmla="*/ 309 w 617"/>
                  <a:gd name="T67" fmla="*/ 740 h 740"/>
                  <a:gd name="T68" fmla="*/ 307 w 617"/>
                  <a:gd name="T69" fmla="*/ 740 h 740"/>
                  <a:gd name="T70" fmla="*/ 307 w 617"/>
                  <a:gd name="T71" fmla="*/ 740 h 740"/>
                  <a:gd name="T72" fmla="*/ 265 w 617"/>
                  <a:gd name="T73" fmla="*/ 738 h 740"/>
                  <a:gd name="T74" fmla="*/ 226 w 617"/>
                  <a:gd name="T75" fmla="*/ 730 h 740"/>
                  <a:gd name="T76" fmla="*/ 188 w 617"/>
                  <a:gd name="T77" fmla="*/ 716 h 740"/>
                  <a:gd name="T78" fmla="*/ 154 w 617"/>
                  <a:gd name="T79" fmla="*/ 696 h 740"/>
                  <a:gd name="T80" fmla="*/ 124 w 617"/>
                  <a:gd name="T81" fmla="*/ 673 h 740"/>
                  <a:gd name="T82" fmla="*/ 96 w 617"/>
                  <a:gd name="T83" fmla="*/ 642 h 740"/>
                  <a:gd name="T84" fmla="*/ 71 w 617"/>
                  <a:gd name="T85" fmla="*/ 607 h 740"/>
                  <a:gd name="T86" fmla="*/ 51 w 617"/>
                  <a:gd name="T87" fmla="*/ 568 h 740"/>
                  <a:gd name="T88" fmla="*/ 32 w 617"/>
                  <a:gd name="T89" fmla="*/ 524 h 740"/>
                  <a:gd name="T90" fmla="*/ 19 w 617"/>
                  <a:gd name="T91" fmla="*/ 475 h 740"/>
                  <a:gd name="T92" fmla="*/ 9 w 617"/>
                  <a:gd name="T93" fmla="*/ 422 h 740"/>
                  <a:gd name="T94" fmla="*/ 2 w 617"/>
                  <a:gd name="T95" fmla="*/ 365 h 740"/>
                  <a:gd name="T96" fmla="*/ 0 w 617"/>
                  <a:gd name="T97" fmla="*/ 304 h 740"/>
                  <a:gd name="T98" fmla="*/ 1 w 617"/>
                  <a:gd name="T99" fmla="*/ 257 h 740"/>
                  <a:gd name="T100" fmla="*/ 8 w 617"/>
                  <a:gd name="T101" fmla="*/ 216 h 740"/>
                  <a:gd name="T102" fmla="*/ 19 w 617"/>
                  <a:gd name="T103" fmla="*/ 176 h 740"/>
                  <a:gd name="T104" fmla="*/ 36 w 617"/>
                  <a:gd name="T105" fmla="*/ 141 h 740"/>
                  <a:gd name="T106" fmla="*/ 56 w 617"/>
                  <a:gd name="T107" fmla="*/ 109 h 740"/>
                  <a:gd name="T108" fmla="*/ 80 w 617"/>
                  <a:gd name="T109" fmla="*/ 82 h 740"/>
                  <a:gd name="T110" fmla="*/ 109 w 617"/>
                  <a:gd name="T111" fmla="*/ 59 h 740"/>
                  <a:gd name="T112" fmla="*/ 141 w 617"/>
                  <a:gd name="T113" fmla="*/ 38 h 740"/>
                  <a:gd name="T114" fmla="*/ 178 w 617"/>
                  <a:gd name="T115" fmla="*/ 22 h 740"/>
                  <a:gd name="T116" fmla="*/ 218 w 617"/>
                  <a:gd name="T117" fmla="*/ 11 h 740"/>
                  <a:gd name="T118" fmla="*/ 261 w 617"/>
                  <a:gd name="T119" fmla="*/ 3 h 740"/>
                  <a:gd name="T120" fmla="*/ 307 w 617"/>
                  <a:gd name="T121" fmla="*/ 0 h 740"/>
                  <a:gd name="T122" fmla="*/ 307 w 617"/>
                  <a:gd name="T123" fmla="*/ 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7" h="740">
                    <a:moveTo>
                      <a:pt x="307" y="0"/>
                    </a:moveTo>
                    <a:lnTo>
                      <a:pt x="308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55" y="3"/>
                    </a:lnTo>
                    <a:lnTo>
                      <a:pt x="399" y="11"/>
                    </a:lnTo>
                    <a:lnTo>
                      <a:pt x="439" y="22"/>
                    </a:lnTo>
                    <a:lnTo>
                      <a:pt x="475" y="38"/>
                    </a:lnTo>
                    <a:lnTo>
                      <a:pt x="508" y="59"/>
                    </a:lnTo>
                    <a:lnTo>
                      <a:pt x="536" y="82"/>
                    </a:lnTo>
                    <a:lnTo>
                      <a:pt x="561" y="109"/>
                    </a:lnTo>
                    <a:lnTo>
                      <a:pt x="581" y="141"/>
                    </a:lnTo>
                    <a:lnTo>
                      <a:pt x="597" y="176"/>
                    </a:lnTo>
                    <a:lnTo>
                      <a:pt x="608" y="216"/>
                    </a:lnTo>
                    <a:lnTo>
                      <a:pt x="615" y="257"/>
                    </a:lnTo>
                    <a:lnTo>
                      <a:pt x="617" y="304"/>
                    </a:lnTo>
                    <a:lnTo>
                      <a:pt x="614" y="365"/>
                    </a:lnTo>
                    <a:lnTo>
                      <a:pt x="608" y="422"/>
                    </a:lnTo>
                    <a:lnTo>
                      <a:pt x="598" y="475"/>
                    </a:lnTo>
                    <a:lnTo>
                      <a:pt x="583" y="524"/>
                    </a:lnTo>
                    <a:lnTo>
                      <a:pt x="567" y="568"/>
                    </a:lnTo>
                    <a:lnTo>
                      <a:pt x="545" y="607"/>
                    </a:lnTo>
                    <a:lnTo>
                      <a:pt x="520" y="642"/>
                    </a:lnTo>
                    <a:lnTo>
                      <a:pt x="493" y="673"/>
                    </a:lnTo>
                    <a:lnTo>
                      <a:pt x="462" y="696"/>
                    </a:lnTo>
                    <a:lnTo>
                      <a:pt x="428" y="716"/>
                    </a:lnTo>
                    <a:lnTo>
                      <a:pt x="392" y="730"/>
                    </a:lnTo>
                    <a:lnTo>
                      <a:pt x="352" y="738"/>
                    </a:lnTo>
                    <a:lnTo>
                      <a:pt x="309" y="740"/>
                    </a:lnTo>
                    <a:lnTo>
                      <a:pt x="309" y="740"/>
                    </a:lnTo>
                    <a:lnTo>
                      <a:pt x="307" y="740"/>
                    </a:lnTo>
                    <a:lnTo>
                      <a:pt x="307" y="740"/>
                    </a:lnTo>
                    <a:lnTo>
                      <a:pt x="265" y="738"/>
                    </a:lnTo>
                    <a:lnTo>
                      <a:pt x="226" y="730"/>
                    </a:lnTo>
                    <a:lnTo>
                      <a:pt x="188" y="716"/>
                    </a:lnTo>
                    <a:lnTo>
                      <a:pt x="154" y="696"/>
                    </a:lnTo>
                    <a:lnTo>
                      <a:pt x="124" y="673"/>
                    </a:lnTo>
                    <a:lnTo>
                      <a:pt x="96" y="642"/>
                    </a:lnTo>
                    <a:lnTo>
                      <a:pt x="71" y="607"/>
                    </a:lnTo>
                    <a:lnTo>
                      <a:pt x="51" y="568"/>
                    </a:lnTo>
                    <a:lnTo>
                      <a:pt x="32" y="524"/>
                    </a:lnTo>
                    <a:lnTo>
                      <a:pt x="19" y="475"/>
                    </a:lnTo>
                    <a:lnTo>
                      <a:pt x="9" y="422"/>
                    </a:lnTo>
                    <a:lnTo>
                      <a:pt x="2" y="365"/>
                    </a:lnTo>
                    <a:lnTo>
                      <a:pt x="0" y="304"/>
                    </a:lnTo>
                    <a:lnTo>
                      <a:pt x="1" y="257"/>
                    </a:lnTo>
                    <a:lnTo>
                      <a:pt x="8" y="216"/>
                    </a:lnTo>
                    <a:lnTo>
                      <a:pt x="19" y="176"/>
                    </a:lnTo>
                    <a:lnTo>
                      <a:pt x="36" y="141"/>
                    </a:lnTo>
                    <a:lnTo>
                      <a:pt x="56" y="109"/>
                    </a:lnTo>
                    <a:lnTo>
                      <a:pt x="80" y="82"/>
                    </a:lnTo>
                    <a:lnTo>
                      <a:pt x="109" y="59"/>
                    </a:lnTo>
                    <a:lnTo>
                      <a:pt x="141" y="38"/>
                    </a:lnTo>
                    <a:lnTo>
                      <a:pt x="178" y="22"/>
                    </a:lnTo>
                    <a:lnTo>
                      <a:pt x="218" y="11"/>
                    </a:lnTo>
                    <a:lnTo>
                      <a:pt x="261" y="3"/>
                    </a:lnTo>
                    <a:lnTo>
                      <a:pt x="307" y="0"/>
                    </a:lnTo>
                    <a:lnTo>
                      <a:pt x="3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4903ABED-4D83-4B73-AD7F-FE28447BB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7" y="1176"/>
                <a:ext cx="45" cy="76"/>
              </a:xfrm>
              <a:custGeom>
                <a:avLst/>
                <a:gdLst>
                  <a:gd name="T0" fmla="*/ 173 w 270"/>
                  <a:gd name="T1" fmla="*/ 0 h 456"/>
                  <a:gd name="T2" fmla="*/ 202 w 270"/>
                  <a:gd name="T3" fmla="*/ 2 h 456"/>
                  <a:gd name="T4" fmla="*/ 232 w 270"/>
                  <a:gd name="T5" fmla="*/ 9 h 456"/>
                  <a:gd name="T6" fmla="*/ 259 w 270"/>
                  <a:gd name="T7" fmla="*/ 19 h 456"/>
                  <a:gd name="T8" fmla="*/ 267 w 270"/>
                  <a:gd name="T9" fmla="*/ 24 h 456"/>
                  <a:gd name="T10" fmla="*/ 270 w 270"/>
                  <a:gd name="T11" fmla="*/ 33 h 456"/>
                  <a:gd name="T12" fmla="*/ 270 w 270"/>
                  <a:gd name="T13" fmla="*/ 44 h 456"/>
                  <a:gd name="T14" fmla="*/ 255 w 270"/>
                  <a:gd name="T15" fmla="*/ 94 h 456"/>
                  <a:gd name="T16" fmla="*/ 253 w 270"/>
                  <a:gd name="T17" fmla="*/ 99 h 456"/>
                  <a:gd name="T18" fmla="*/ 250 w 270"/>
                  <a:gd name="T19" fmla="*/ 103 h 456"/>
                  <a:gd name="T20" fmla="*/ 245 w 270"/>
                  <a:gd name="T21" fmla="*/ 107 h 456"/>
                  <a:gd name="T22" fmla="*/ 239 w 270"/>
                  <a:gd name="T23" fmla="*/ 109 h 456"/>
                  <a:gd name="T24" fmla="*/ 234 w 270"/>
                  <a:gd name="T25" fmla="*/ 109 h 456"/>
                  <a:gd name="T26" fmla="*/ 228 w 270"/>
                  <a:gd name="T27" fmla="*/ 108 h 456"/>
                  <a:gd name="T28" fmla="*/ 213 w 270"/>
                  <a:gd name="T29" fmla="*/ 105 h 456"/>
                  <a:gd name="T30" fmla="*/ 201 w 270"/>
                  <a:gd name="T31" fmla="*/ 102 h 456"/>
                  <a:gd name="T32" fmla="*/ 200 w 270"/>
                  <a:gd name="T33" fmla="*/ 102 h 456"/>
                  <a:gd name="T34" fmla="*/ 189 w 270"/>
                  <a:gd name="T35" fmla="*/ 105 h 456"/>
                  <a:gd name="T36" fmla="*/ 180 w 270"/>
                  <a:gd name="T37" fmla="*/ 110 h 456"/>
                  <a:gd name="T38" fmla="*/ 175 w 270"/>
                  <a:gd name="T39" fmla="*/ 122 h 456"/>
                  <a:gd name="T40" fmla="*/ 174 w 270"/>
                  <a:gd name="T41" fmla="*/ 136 h 456"/>
                  <a:gd name="T42" fmla="*/ 174 w 270"/>
                  <a:gd name="T43" fmla="*/ 185 h 456"/>
                  <a:gd name="T44" fmla="*/ 246 w 270"/>
                  <a:gd name="T45" fmla="*/ 185 h 456"/>
                  <a:gd name="T46" fmla="*/ 256 w 270"/>
                  <a:gd name="T47" fmla="*/ 188 h 456"/>
                  <a:gd name="T48" fmla="*/ 264 w 270"/>
                  <a:gd name="T49" fmla="*/ 195 h 456"/>
                  <a:gd name="T50" fmla="*/ 267 w 270"/>
                  <a:gd name="T51" fmla="*/ 206 h 456"/>
                  <a:gd name="T52" fmla="*/ 267 w 270"/>
                  <a:gd name="T53" fmla="*/ 250 h 456"/>
                  <a:gd name="T54" fmla="*/ 264 w 270"/>
                  <a:gd name="T55" fmla="*/ 260 h 456"/>
                  <a:gd name="T56" fmla="*/ 256 w 270"/>
                  <a:gd name="T57" fmla="*/ 268 h 456"/>
                  <a:gd name="T58" fmla="*/ 246 w 270"/>
                  <a:gd name="T59" fmla="*/ 271 h 456"/>
                  <a:gd name="T60" fmla="*/ 174 w 270"/>
                  <a:gd name="T61" fmla="*/ 271 h 456"/>
                  <a:gd name="T62" fmla="*/ 174 w 270"/>
                  <a:gd name="T63" fmla="*/ 434 h 456"/>
                  <a:gd name="T64" fmla="*/ 171 w 270"/>
                  <a:gd name="T65" fmla="*/ 445 h 456"/>
                  <a:gd name="T66" fmla="*/ 164 w 270"/>
                  <a:gd name="T67" fmla="*/ 452 h 456"/>
                  <a:gd name="T68" fmla="*/ 153 w 270"/>
                  <a:gd name="T69" fmla="*/ 456 h 456"/>
                  <a:gd name="T70" fmla="*/ 70 w 270"/>
                  <a:gd name="T71" fmla="*/ 456 h 456"/>
                  <a:gd name="T72" fmla="*/ 60 w 270"/>
                  <a:gd name="T73" fmla="*/ 452 h 456"/>
                  <a:gd name="T74" fmla="*/ 52 w 270"/>
                  <a:gd name="T75" fmla="*/ 445 h 456"/>
                  <a:gd name="T76" fmla="*/ 50 w 270"/>
                  <a:gd name="T77" fmla="*/ 434 h 456"/>
                  <a:gd name="T78" fmla="*/ 50 w 270"/>
                  <a:gd name="T79" fmla="*/ 271 h 456"/>
                  <a:gd name="T80" fmla="*/ 20 w 270"/>
                  <a:gd name="T81" fmla="*/ 271 h 456"/>
                  <a:gd name="T82" fmla="*/ 10 w 270"/>
                  <a:gd name="T83" fmla="*/ 267 h 456"/>
                  <a:gd name="T84" fmla="*/ 2 w 270"/>
                  <a:gd name="T85" fmla="*/ 259 h 456"/>
                  <a:gd name="T86" fmla="*/ 0 w 270"/>
                  <a:gd name="T87" fmla="*/ 249 h 456"/>
                  <a:gd name="T88" fmla="*/ 0 w 270"/>
                  <a:gd name="T89" fmla="*/ 206 h 456"/>
                  <a:gd name="T90" fmla="*/ 2 w 270"/>
                  <a:gd name="T91" fmla="*/ 195 h 456"/>
                  <a:gd name="T92" fmla="*/ 10 w 270"/>
                  <a:gd name="T93" fmla="*/ 188 h 456"/>
                  <a:gd name="T94" fmla="*/ 20 w 270"/>
                  <a:gd name="T95" fmla="*/ 185 h 456"/>
                  <a:gd name="T96" fmla="*/ 50 w 270"/>
                  <a:gd name="T97" fmla="*/ 185 h 456"/>
                  <a:gd name="T98" fmla="*/ 50 w 270"/>
                  <a:gd name="T99" fmla="*/ 118 h 456"/>
                  <a:gd name="T100" fmla="*/ 52 w 270"/>
                  <a:gd name="T101" fmla="*/ 92 h 456"/>
                  <a:gd name="T102" fmla="*/ 58 w 270"/>
                  <a:gd name="T103" fmla="*/ 70 h 456"/>
                  <a:gd name="T104" fmla="*/ 68 w 270"/>
                  <a:gd name="T105" fmla="*/ 49 h 456"/>
                  <a:gd name="T106" fmla="*/ 83 w 270"/>
                  <a:gd name="T107" fmla="*/ 32 h 456"/>
                  <a:gd name="T108" fmla="*/ 101 w 270"/>
                  <a:gd name="T109" fmla="*/ 19 h 456"/>
                  <a:gd name="T110" fmla="*/ 122 w 270"/>
                  <a:gd name="T111" fmla="*/ 9 h 456"/>
                  <a:gd name="T112" fmla="*/ 146 w 270"/>
                  <a:gd name="T113" fmla="*/ 2 h 456"/>
                  <a:gd name="T114" fmla="*/ 173 w 270"/>
                  <a:gd name="T115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0" h="456">
                    <a:moveTo>
                      <a:pt x="173" y="0"/>
                    </a:moveTo>
                    <a:lnTo>
                      <a:pt x="202" y="2"/>
                    </a:lnTo>
                    <a:lnTo>
                      <a:pt x="232" y="9"/>
                    </a:lnTo>
                    <a:lnTo>
                      <a:pt x="259" y="19"/>
                    </a:lnTo>
                    <a:lnTo>
                      <a:pt x="267" y="24"/>
                    </a:lnTo>
                    <a:lnTo>
                      <a:pt x="270" y="33"/>
                    </a:lnTo>
                    <a:lnTo>
                      <a:pt x="270" y="44"/>
                    </a:lnTo>
                    <a:lnTo>
                      <a:pt x="255" y="94"/>
                    </a:lnTo>
                    <a:lnTo>
                      <a:pt x="253" y="99"/>
                    </a:lnTo>
                    <a:lnTo>
                      <a:pt x="250" y="103"/>
                    </a:lnTo>
                    <a:lnTo>
                      <a:pt x="245" y="107"/>
                    </a:lnTo>
                    <a:lnTo>
                      <a:pt x="239" y="109"/>
                    </a:lnTo>
                    <a:lnTo>
                      <a:pt x="234" y="109"/>
                    </a:lnTo>
                    <a:lnTo>
                      <a:pt x="228" y="108"/>
                    </a:lnTo>
                    <a:lnTo>
                      <a:pt x="213" y="105"/>
                    </a:lnTo>
                    <a:lnTo>
                      <a:pt x="201" y="102"/>
                    </a:lnTo>
                    <a:lnTo>
                      <a:pt x="200" y="102"/>
                    </a:lnTo>
                    <a:lnTo>
                      <a:pt x="189" y="105"/>
                    </a:lnTo>
                    <a:lnTo>
                      <a:pt x="180" y="110"/>
                    </a:lnTo>
                    <a:lnTo>
                      <a:pt x="175" y="122"/>
                    </a:lnTo>
                    <a:lnTo>
                      <a:pt x="174" y="136"/>
                    </a:lnTo>
                    <a:lnTo>
                      <a:pt x="174" y="185"/>
                    </a:lnTo>
                    <a:lnTo>
                      <a:pt x="246" y="185"/>
                    </a:lnTo>
                    <a:lnTo>
                      <a:pt x="256" y="188"/>
                    </a:lnTo>
                    <a:lnTo>
                      <a:pt x="264" y="195"/>
                    </a:lnTo>
                    <a:lnTo>
                      <a:pt x="267" y="206"/>
                    </a:lnTo>
                    <a:lnTo>
                      <a:pt x="267" y="250"/>
                    </a:lnTo>
                    <a:lnTo>
                      <a:pt x="264" y="260"/>
                    </a:lnTo>
                    <a:lnTo>
                      <a:pt x="256" y="268"/>
                    </a:lnTo>
                    <a:lnTo>
                      <a:pt x="246" y="271"/>
                    </a:lnTo>
                    <a:lnTo>
                      <a:pt x="174" y="271"/>
                    </a:lnTo>
                    <a:lnTo>
                      <a:pt x="174" y="434"/>
                    </a:lnTo>
                    <a:lnTo>
                      <a:pt x="171" y="445"/>
                    </a:lnTo>
                    <a:lnTo>
                      <a:pt x="164" y="452"/>
                    </a:lnTo>
                    <a:lnTo>
                      <a:pt x="153" y="456"/>
                    </a:lnTo>
                    <a:lnTo>
                      <a:pt x="70" y="456"/>
                    </a:lnTo>
                    <a:lnTo>
                      <a:pt x="60" y="452"/>
                    </a:lnTo>
                    <a:lnTo>
                      <a:pt x="52" y="445"/>
                    </a:lnTo>
                    <a:lnTo>
                      <a:pt x="50" y="434"/>
                    </a:lnTo>
                    <a:lnTo>
                      <a:pt x="50" y="271"/>
                    </a:lnTo>
                    <a:lnTo>
                      <a:pt x="20" y="271"/>
                    </a:lnTo>
                    <a:lnTo>
                      <a:pt x="10" y="267"/>
                    </a:lnTo>
                    <a:lnTo>
                      <a:pt x="2" y="259"/>
                    </a:lnTo>
                    <a:lnTo>
                      <a:pt x="0" y="249"/>
                    </a:lnTo>
                    <a:lnTo>
                      <a:pt x="0" y="206"/>
                    </a:lnTo>
                    <a:lnTo>
                      <a:pt x="2" y="195"/>
                    </a:lnTo>
                    <a:lnTo>
                      <a:pt x="10" y="188"/>
                    </a:lnTo>
                    <a:lnTo>
                      <a:pt x="20" y="185"/>
                    </a:lnTo>
                    <a:lnTo>
                      <a:pt x="50" y="185"/>
                    </a:lnTo>
                    <a:lnTo>
                      <a:pt x="50" y="118"/>
                    </a:lnTo>
                    <a:lnTo>
                      <a:pt x="52" y="92"/>
                    </a:lnTo>
                    <a:lnTo>
                      <a:pt x="58" y="70"/>
                    </a:lnTo>
                    <a:lnTo>
                      <a:pt x="68" y="49"/>
                    </a:lnTo>
                    <a:lnTo>
                      <a:pt x="83" y="32"/>
                    </a:lnTo>
                    <a:lnTo>
                      <a:pt x="101" y="19"/>
                    </a:lnTo>
                    <a:lnTo>
                      <a:pt x="122" y="9"/>
                    </a:lnTo>
                    <a:lnTo>
                      <a:pt x="146" y="2"/>
                    </a:lnTo>
                    <a:lnTo>
                      <a:pt x="1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64061A59-D7C5-4471-BA25-733C976A4D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3" y="689"/>
                <a:ext cx="620" cy="612"/>
              </a:xfrm>
              <a:custGeom>
                <a:avLst/>
                <a:gdLst>
                  <a:gd name="T0" fmla="*/ 516 w 3721"/>
                  <a:gd name="T1" fmla="*/ 2919 h 3673"/>
                  <a:gd name="T2" fmla="*/ 466 w 3721"/>
                  <a:gd name="T3" fmla="*/ 3302 h 3673"/>
                  <a:gd name="T4" fmla="*/ 768 w 3721"/>
                  <a:gd name="T5" fmla="*/ 3533 h 3673"/>
                  <a:gd name="T6" fmla="*/ 1123 w 3721"/>
                  <a:gd name="T7" fmla="*/ 3387 h 3673"/>
                  <a:gd name="T8" fmla="*/ 1173 w 3721"/>
                  <a:gd name="T9" fmla="*/ 3004 h 3673"/>
                  <a:gd name="T10" fmla="*/ 872 w 3721"/>
                  <a:gd name="T11" fmla="*/ 2773 h 3673"/>
                  <a:gd name="T12" fmla="*/ 1489 w 3721"/>
                  <a:gd name="T13" fmla="*/ 1088 h 3673"/>
                  <a:gd name="T14" fmla="*/ 1146 w 3721"/>
                  <a:gd name="T15" fmla="*/ 1497 h 3673"/>
                  <a:gd name="T16" fmla="*/ 1151 w 3721"/>
                  <a:gd name="T17" fmla="*/ 2061 h 3673"/>
                  <a:gd name="T18" fmla="*/ 1291 w 3721"/>
                  <a:gd name="T19" fmla="*/ 2101 h 3673"/>
                  <a:gd name="T20" fmla="*/ 1750 w 3721"/>
                  <a:gd name="T21" fmla="*/ 1840 h 3673"/>
                  <a:gd name="T22" fmla="*/ 2029 w 3721"/>
                  <a:gd name="T23" fmla="*/ 1840 h 3673"/>
                  <a:gd name="T24" fmla="*/ 2489 w 3721"/>
                  <a:gd name="T25" fmla="*/ 2101 h 3673"/>
                  <a:gd name="T26" fmla="*/ 2627 w 3721"/>
                  <a:gd name="T27" fmla="*/ 2061 h 3673"/>
                  <a:gd name="T28" fmla="*/ 2632 w 3721"/>
                  <a:gd name="T29" fmla="*/ 1497 h 3673"/>
                  <a:gd name="T30" fmla="*/ 2289 w 3721"/>
                  <a:gd name="T31" fmla="*/ 1088 h 3673"/>
                  <a:gd name="T32" fmla="*/ 469 w 3721"/>
                  <a:gd name="T33" fmla="*/ 239 h 3673"/>
                  <a:gd name="T34" fmla="*/ 167 w 3721"/>
                  <a:gd name="T35" fmla="*/ 471 h 3673"/>
                  <a:gd name="T36" fmla="*/ 217 w 3721"/>
                  <a:gd name="T37" fmla="*/ 853 h 3673"/>
                  <a:gd name="T38" fmla="*/ 572 w 3721"/>
                  <a:gd name="T39" fmla="*/ 999 h 3673"/>
                  <a:gd name="T40" fmla="*/ 874 w 3721"/>
                  <a:gd name="T41" fmla="*/ 769 h 3673"/>
                  <a:gd name="T42" fmla="*/ 824 w 3721"/>
                  <a:gd name="T43" fmla="*/ 385 h 3673"/>
                  <a:gd name="T44" fmla="*/ 3202 w 3721"/>
                  <a:gd name="T45" fmla="*/ 136 h 3673"/>
                  <a:gd name="T46" fmla="*/ 2870 w 3721"/>
                  <a:gd name="T47" fmla="*/ 327 h 3673"/>
                  <a:gd name="T48" fmla="*/ 2870 w 3721"/>
                  <a:gd name="T49" fmla="*/ 713 h 3673"/>
                  <a:gd name="T50" fmla="*/ 3202 w 3721"/>
                  <a:gd name="T51" fmla="*/ 904 h 3673"/>
                  <a:gd name="T52" fmla="*/ 3533 w 3721"/>
                  <a:gd name="T53" fmla="*/ 713 h 3673"/>
                  <a:gd name="T54" fmla="*/ 3533 w 3721"/>
                  <a:gd name="T55" fmla="*/ 327 h 3673"/>
                  <a:gd name="T56" fmla="*/ 3202 w 3721"/>
                  <a:gd name="T57" fmla="*/ 136 h 3673"/>
                  <a:gd name="T58" fmla="*/ 3569 w 3721"/>
                  <a:gd name="T59" fmla="*/ 152 h 3673"/>
                  <a:gd name="T60" fmla="*/ 3718 w 3721"/>
                  <a:gd name="T61" fmla="*/ 581 h 3673"/>
                  <a:gd name="T62" fmla="*/ 3481 w 3721"/>
                  <a:gd name="T63" fmla="*/ 959 h 3673"/>
                  <a:gd name="T64" fmla="*/ 3028 w 3721"/>
                  <a:gd name="T65" fmla="*/ 1010 h 3673"/>
                  <a:gd name="T66" fmla="*/ 2793 w 3721"/>
                  <a:gd name="T67" fmla="*/ 1409 h 3673"/>
                  <a:gd name="T68" fmla="*/ 2832 w 3721"/>
                  <a:gd name="T69" fmla="*/ 2018 h 3673"/>
                  <a:gd name="T70" fmla="*/ 2490 w 3721"/>
                  <a:gd name="T71" fmla="*/ 2540 h 3673"/>
                  <a:gd name="T72" fmla="*/ 1889 w 3721"/>
                  <a:gd name="T73" fmla="*/ 2747 h 3673"/>
                  <a:gd name="T74" fmla="*/ 1224 w 3721"/>
                  <a:gd name="T75" fmla="*/ 2825 h 3673"/>
                  <a:gd name="T76" fmla="*/ 1327 w 3721"/>
                  <a:gd name="T77" fmla="*/ 3272 h 3673"/>
                  <a:gd name="T78" fmla="*/ 1048 w 3721"/>
                  <a:gd name="T79" fmla="*/ 3620 h 3673"/>
                  <a:gd name="T80" fmla="*/ 591 w 3721"/>
                  <a:gd name="T81" fmla="*/ 3620 h 3673"/>
                  <a:gd name="T82" fmla="*/ 313 w 3721"/>
                  <a:gd name="T83" fmla="*/ 3272 h 3673"/>
                  <a:gd name="T84" fmla="*/ 414 w 3721"/>
                  <a:gd name="T85" fmla="*/ 2828 h 3673"/>
                  <a:gd name="T86" fmla="*/ 820 w 3721"/>
                  <a:gd name="T87" fmla="*/ 2632 h 3673"/>
                  <a:gd name="T88" fmla="*/ 1222 w 3721"/>
                  <a:gd name="T89" fmla="*/ 2482 h 3673"/>
                  <a:gd name="T90" fmla="*/ 928 w 3721"/>
                  <a:gd name="T91" fmla="*/ 1937 h 3673"/>
                  <a:gd name="T92" fmla="*/ 1025 w 3721"/>
                  <a:gd name="T93" fmla="*/ 1322 h 3673"/>
                  <a:gd name="T94" fmla="*/ 633 w 3721"/>
                  <a:gd name="T95" fmla="*/ 1128 h 3673"/>
                  <a:gd name="T96" fmla="*/ 195 w 3721"/>
                  <a:gd name="T97" fmla="*/ 1025 h 3673"/>
                  <a:gd name="T98" fmla="*/ 0 w 3721"/>
                  <a:gd name="T99" fmla="*/ 620 h 3673"/>
                  <a:gd name="T100" fmla="*/ 195 w 3721"/>
                  <a:gd name="T101" fmla="*/ 213 h 3673"/>
                  <a:gd name="T102" fmla="*/ 639 w 3721"/>
                  <a:gd name="T103" fmla="*/ 113 h 3673"/>
                  <a:gd name="T104" fmla="*/ 988 w 3721"/>
                  <a:gd name="T105" fmla="*/ 390 h 3673"/>
                  <a:gd name="T106" fmla="*/ 994 w 3721"/>
                  <a:gd name="T107" fmla="*/ 836 h 3673"/>
                  <a:gd name="T108" fmla="*/ 1584 w 3721"/>
                  <a:gd name="T109" fmla="*/ 848 h 3673"/>
                  <a:gd name="T110" fmla="*/ 2209 w 3721"/>
                  <a:gd name="T111" fmla="*/ 852 h 3673"/>
                  <a:gd name="T112" fmla="*/ 2726 w 3721"/>
                  <a:gd name="T113" fmla="*/ 729 h 3673"/>
                  <a:gd name="T114" fmla="*/ 2735 w 3721"/>
                  <a:gd name="T115" fmla="*/ 291 h 3673"/>
                  <a:gd name="T116" fmla="*/ 3082 w 3721"/>
                  <a:gd name="T117" fmla="*/ 13 h 3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21" h="3673">
                    <a:moveTo>
                      <a:pt x="820" y="2769"/>
                    </a:moveTo>
                    <a:lnTo>
                      <a:pt x="768" y="2773"/>
                    </a:lnTo>
                    <a:lnTo>
                      <a:pt x="718" y="2784"/>
                    </a:lnTo>
                    <a:lnTo>
                      <a:pt x="671" y="2799"/>
                    </a:lnTo>
                    <a:lnTo>
                      <a:pt x="627" y="2822"/>
                    </a:lnTo>
                    <a:lnTo>
                      <a:pt x="585" y="2849"/>
                    </a:lnTo>
                    <a:lnTo>
                      <a:pt x="549" y="2882"/>
                    </a:lnTo>
                    <a:lnTo>
                      <a:pt x="516" y="2919"/>
                    </a:lnTo>
                    <a:lnTo>
                      <a:pt x="489" y="2960"/>
                    </a:lnTo>
                    <a:lnTo>
                      <a:pt x="466" y="3004"/>
                    </a:lnTo>
                    <a:lnTo>
                      <a:pt x="449" y="3051"/>
                    </a:lnTo>
                    <a:lnTo>
                      <a:pt x="439" y="3101"/>
                    </a:lnTo>
                    <a:lnTo>
                      <a:pt x="436" y="3153"/>
                    </a:lnTo>
                    <a:lnTo>
                      <a:pt x="439" y="3205"/>
                    </a:lnTo>
                    <a:lnTo>
                      <a:pt x="449" y="3254"/>
                    </a:lnTo>
                    <a:lnTo>
                      <a:pt x="466" y="3302"/>
                    </a:lnTo>
                    <a:lnTo>
                      <a:pt x="489" y="3346"/>
                    </a:lnTo>
                    <a:lnTo>
                      <a:pt x="516" y="3387"/>
                    </a:lnTo>
                    <a:lnTo>
                      <a:pt x="549" y="3424"/>
                    </a:lnTo>
                    <a:lnTo>
                      <a:pt x="585" y="3456"/>
                    </a:lnTo>
                    <a:lnTo>
                      <a:pt x="627" y="3483"/>
                    </a:lnTo>
                    <a:lnTo>
                      <a:pt x="671" y="3506"/>
                    </a:lnTo>
                    <a:lnTo>
                      <a:pt x="718" y="3523"/>
                    </a:lnTo>
                    <a:lnTo>
                      <a:pt x="768" y="3533"/>
                    </a:lnTo>
                    <a:lnTo>
                      <a:pt x="820" y="3536"/>
                    </a:lnTo>
                    <a:lnTo>
                      <a:pt x="872" y="3533"/>
                    </a:lnTo>
                    <a:lnTo>
                      <a:pt x="921" y="3523"/>
                    </a:lnTo>
                    <a:lnTo>
                      <a:pt x="969" y="3506"/>
                    </a:lnTo>
                    <a:lnTo>
                      <a:pt x="1013" y="3483"/>
                    </a:lnTo>
                    <a:lnTo>
                      <a:pt x="1053" y="3456"/>
                    </a:lnTo>
                    <a:lnTo>
                      <a:pt x="1091" y="3424"/>
                    </a:lnTo>
                    <a:lnTo>
                      <a:pt x="1123" y="3387"/>
                    </a:lnTo>
                    <a:lnTo>
                      <a:pt x="1151" y="3346"/>
                    </a:lnTo>
                    <a:lnTo>
                      <a:pt x="1173" y="3302"/>
                    </a:lnTo>
                    <a:lnTo>
                      <a:pt x="1190" y="3254"/>
                    </a:lnTo>
                    <a:lnTo>
                      <a:pt x="1200" y="3205"/>
                    </a:lnTo>
                    <a:lnTo>
                      <a:pt x="1204" y="3153"/>
                    </a:lnTo>
                    <a:lnTo>
                      <a:pt x="1200" y="3101"/>
                    </a:lnTo>
                    <a:lnTo>
                      <a:pt x="1190" y="3051"/>
                    </a:lnTo>
                    <a:lnTo>
                      <a:pt x="1173" y="3004"/>
                    </a:lnTo>
                    <a:lnTo>
                      <a:pt x="1151" y="2960"/>
                    </a:lnTo>
                    <a:lnTo>
                      <a:pt x="1123" y="2919"/>
                    </a:lnTo>
                    <a:lnTo>
                      <a:pt x="1091" y="2882"/>
                    </a:lnTo>
                    <a:lnTo>
                      <a:pt x="1053" y="2849"/>
                    </a:lnTo>
                    <a:lnTo>
                      <a:pt x="1013" y="2822"/>
                    </a:lnTo>
                    <a:lnTo>
                      <a:pt x="969" y="2799"/>
                    </a:lnTo>
                    <a:lnTo>
                      <a:pt x="921" y="2784"/>
                    </a:lnTo>
                    <a:lnTo>
                      <a:pt x="872" y="2773"/>
                    </a:lnTo>
                    <a:lnTo>
                      <a:pt x="820" y="2769"/>
                    </a:lnTo>
                    <a:close/>
                    <a:moveTo>
                      <a:pt x="1889" y="980"/>
                    </a:moveTo>
                    <a:lnTo>
                      <a:pt x="1817" y="983"/>
                    </a:lnTo>
                    <a:lnTo>
                      <a:pt x="1747" y="993"/>
                    </a:lnTo>
                    <a:lnTo>
                      <a:pt x="1679" y="1009"/>
                    </a:lnTo>
                    <a:lnTo>
                      <a:pt x="1612" y="1029"/>
                    </a:lnTo>
                    <a:lnTo>
                      <a:pt x="1550" y="1056"/>
                    </a:lnTo>
                    <a:lnTo>
                      <a:pt x="1489" y="1088"/>
                    </a:lnTo>
                    <a:lnTo>
                      <a:pt x="1433" y="1125"/>
                    </a:lnTo>
                    <a:lnTo>
                      <a:pt x="1379" y="1167"/>
                    </a:lnTo>
                    <a:lnTo>
                      <a:pt x="1329" y="1212"/>
                    </a:lnTo>
                    <a:lnTo>
                      <a:pt x="1283" y="1262"/>
                    </a:lnTo>
                    <a:lnTo>
                      <a:pt x="1242" y="1316"/>
                    </a:lnTo>
                    <a:lnTo>
                      <a:pt x="1205" y="1372"/>
                    </a:lnTo>
                    <a:lnTo>
                      <a:pt x="1173" y="1433"/>
                    </a:lnTo>
                    <a:lnTo>
                      <a:pt x="1146" y="1497"/>
                    </a:lnTo>
                    <a:lnTo>
                      <a:pt x="1125" y="1562"/>
                    </a:lnTo>
                    <a:lnTo>
                      <a:pt x="1109" y="1631"/>
                    </a:lnTo>
                    <a:lnTo>
                      <a:pt x="1100" y="1701"/>
                    </a:lnTo>
                    <a:lnTo>
                      <a:pt x="1096" y="1773"/>
                    </a:lnTo>
                    <a:lnTo>
                      <a:pt x="1100" y="1848"/>
                    </a:lnTo>
                    <a:lnTo>
                      <a:pt x="1111" y="1921"/>
                    </a:lnTo>
                    <a:lnTo>
                      <a:pt x="1128" y="1992"/>
                    </a:lnTo>
                    <a:lnTo>
                      <a:pt x="1151" y="2061"/>
                    </a:lnTo>
                    <a:lnTo>
                      <a:pt x="1180" y="2127"/>
                    </a:lnTo>
                    <a:lnTo>
                      <a:pt x="1215" y="2189"/>
                    </a:lnTo>
                    <a:lnTo>
                      <a:pt x="1254" y="2247"/>
                    </a:lnTo>
                    <a:lnTo>
                      <a:pt x="1260" y="2216"/>
                    </a:lnTo>
                    <a:lnTo>
                      <a:pt x="1266" y="2184"/>
                    </a:lnTo>
                    <a:lnTo>
                      <a:pt x="1272" y="2154"/>
                    </a:lnTo>
                    <a:lnTo>
                      <a:pt x="1280" y="2125"/>
                    </a:lnTo>
                    <a:lnTo>
                      <a:pt x="1291" y="2101"/>
                    </a:lnTo>
                    <a:lnTo>
                      <a:pt x="1301" y="2078"/>
                    </a:lnTo>
                    <a:lnTo>
                      <a:pt x="1313" y="2059"/>
                    </a:lnTo>
                    <a:lnTo>
                      <a:pt x="1327" y="2044"/>
                    </a:lnTo>
                    <a:lnTo>
                      <a:pt x="1342" y="2035"/>
                    </a:lnTo>
                    <a:lnTo>
                      <a:pt x="1651" y="1912"/>
                    </a:lnTo>
                    <a:lnTo>
                      <a:pt x="1723" y="1851"/>
                    </a:lnTo>
                    <a:lnTo>
                      <a:pt x="1735" y="1843"/>
                    </a:lnTo>
                    <a:lnTo>
                      <a:pt x="1750" y="1840"/>
                    </a:lnTo>
                    <a:lnTo>
                      <a:pt x="1764" y="1841"/>
                    </a:lnTo>
                    <a:lnTo>
                      <a:pt x="1777" y="1845"/>
                    </a:lnTo>
                    <a:lnTo>
                      <a:pt x="1788" y="1853"/>
                    </a:lnTo>
                    <a:lnTo>
                      <a:pt x="1889" y="1954"/>
                    </a:lnTo>
                    <a:lnTo>
                      <a:pt x="1989" y="1853"/>
                    </a:lnTo>
                    <a:lnTo>
                      <a:pt x="2002" y="1845"/>
                    </a:lnTo>
                    <a:lnTo>
                      <a:pt x="2014" y="1841"/>
                    </a:lnTo>
                    <a:lnTo>
                      <a:pt x="2029" y="1840"/>
                    </a:lnTo>
                    <a:lnTo>
                      <a:pt x="2043" y="1843"/>
                    </a:lnTo>
                    <a:lnTo>
                      <a:pt x="2055" y="1851"/>
                    </a:lnTo>
                    <a:lnTo>
                      <a:pt x="2127" y="1912"/>
                    </a:lnTo>
                    <a:lnTo>
                      <a:pt x="2435" y="2035"/>
                    </a:lnTo>
                    <a:lnTo>
                      <a:pt x="2451" y="2044"/>
                    </a:lnTo>
                    <a:lnTo>
                      <a:pt x="2465" y="2059"/>
                    </a:lnTo>
                    <a:lnTo>
                      <a:pt x="2477" y="2078"/>
                    </a:lnTo>
                    <a:lnTo>
                      <a:pt x="2489" y="2101"/>
                    </a:lnTo>
                    <a:lnTo>
                      <a:pt x="2498" y="2125"/>
                    </a:lnTo>
                    <a:lnTo>
                      <a:pt x="2505" y="2154"/>
                    </a:lnTo>
                    <a:lnTo>
                      <a:pt x="2512" y="2184"/>
                    </a:lnTo>
                    <a:lnTo>
                      <a:pt x="2519" y="2216"/>
                    </a:lnTo>
                    <a:lnTo>
                      <a:pt x="2524" y="2247"/>
                    </a:lnTo>
                    <a:lnTo>
                      <a:pt x="2564" y="2189"/>
                    </a:lnTo>
                    <a:lnTo>
                      <a:pt x="2598" y="2127"/>
                    </a:lnTo>
                    <a:lnTo>
                      <a:pt x="2627" y="2061"/>
                    </a:lnTo>
                    <a:lnTo>
                      <a:pt x="2651" y="1992"/>
                    </a:lnTo>
                    <a:lnTo>
                      <a:pt x="2668" y="1921"/>
                    </a:lnTo>
                    <a:lnTo>
                      <a:pt x="2678" y="1848"/>
                    </a:lnTo>
                    <a:lnTo>
                      <a:pt x="2682" y="1773"/>
                    </a:lnTo>
                    <a:lnTo>
                      <a:pt x="2678" y="1701"/>
                    </a:lnTo>
                    <a:lnTo>
                      <a:pt x="2669" y="1631"/>
                    </a:lnTo>
                    <a:lnTo>
                      <a:pt x="2653" y="1562"/>
                    </a:lnTo>
                    <a:lnTo>
                      <a:pt x="2632" y="1497"/>
                    </a:lnTo>
                    <a:lnTo>
                      <a:pt x="2606" y="1433"/>
                    </a:lnTo>
                    <a:lnTo>
                      <a:pt x="2573" y="1374"/>
                    </a:lnTo>
                    <a:lnTo>
                      <a:pt x="2537" y="1316"/>
                    </a:lnTo>
                    <a:lnTo>
                      <a:pt x="2495" y="1262"/>
                    </a:lnTo>
                    <a:lnTo>
                      <a:pt x="2449" y="1212"/>
                    </a:lnTo>
                    <a:lnTo>
                      <a:pt x="2399" y="1167"/>
                    </a:lnTo>
                    <a:lnTo>
                      <a:pt x="2346" y="1125"/>
                    </a:lnTo>
                    <a:lnTo>
                      <a:pt x="2289" y="1088"/>
                    </a:lnTo>
                    <a:lnTo>
                      <a:pt x="2229" y="1056"/>
                    </a:lnTo>
                    <a:lnTo>
                      <a:pt x="2166" y="1029"/>
                    </a:lnTo>
                    <a:lnTo>
                      <a:pt x="2100" y="1009"/>
                    </a:lnTo>
                    <a:lnTo>
                      <a:pt x="2031" y="993"/>
                    </a:lnTo>
                    <a:lnTo>
                      <a:pt x="1961" y="983"/>
                    </a:lnTo>
                    <a:lnTo>
                      <a:pt x="1889" y="980"/>
                    </a:lnTo>
                    <a:close/>
                    <a:moveTo>
                      <a:pt x="521" y="236"/>
                    </a:moveTo>
                    <a:lnTo>
                      <a:pt x="469" y="239"/>
                    </a:lnTo>
                    <a:lnTo>
                      <a:pt x="419" y="249"/>
                    </a:lnTo>
                    <a:lnTo>
                      <a:pt x="371" y="266"/>
                    </a:lnTo>
                    <a:lnTo>
                      <a:pt x="326" y="288"/>
                    </a:lnTo>
                    <a:lnTo>
                      <a:pt x="286" y="316"/>
                    </a:lnTo>
                    <a:lnTo>
                      <a:pt x="250" y="349"/>
                    </a:lnTo>
                    <a:lnTo>
                      <a:pt x="217" y="385"/>
                    </a:lnTo>
                    <a:lnTo>
                      <a:pt x="189" y="425"/>
                    </a:lnTo>
                    <a:lnTo>
                      <a:pt x="167" y="471"/>
                    </a:lnTo>
                    <a:lnTo>
                      <a:pt x="150" y="518"/>
                    </a:lnTo>
                    <a:lnTo>
                      <a:pt x="140" y="568"/>
                    </a:lnTo>
                    <a:lnTo>
                      <a:pt x="137" y="620"/>
                    </a:lnTo>
                    <a:lnTo>
                      <a:pt x="140" y="672"/>
                    </a:lnTo>
                    <a:lnTo>
                      <a:pt x="150" y="721"/>
                    </a:lnTo>
                    <a:lnTo>
                      <a:pt x="167" y="769"/>
                    </a:lnTo>
                    <a:lnTo>
                      <a:pt x="189" y="813"/>
                    </a:lnTo>
                    <a:lnTo>
                      <a:pt x="217" y="853"/>
                    </a:lnTo>
                    <a:lnTo>
                      <a:pt x="250" y="890"/>
                    </a:lnTo>
                    <a:lnTo>
                      <a:pt x="286" y="923"/>
                    </a:lnTo>
                    <a:lnTo>
                      <a:pt x="326" y="950"/>
                    </a:lnTo>
                    <a:lnTo>
                      <a:pt x="371" y="973"/>
                    </a:lnTo>
                    <a:lnTo>
                      <a:pt x="419" y="989"/>
                    </a:lnTo>
                    <a:lnTo>
                      <a:pt x="469" y="999"/>
                    </a:lnTo>
                    <a:lnTo>
                      <a:pt x="521" y="1003"/>
                    </a:lnTo>
                    <a:lnTo>
                      <a:pt x="572" y="999"/>
                    </a:lnTo>
                    <a:lnTo>
                      <a:pt x="622" y="989"/>
                    </a:lnTo>
                    <a:lnTo>
                      <a:pt x="670" y="973"/>
                    </a:lnTo>
                    <a:lnTo>
                      <a:pt x="714" y="950"/>
                    </a:lnTo>
                    <a:lnTo>
                      <a:pt x="754" y="923"/>
                    </a:lnTo>
                    <a:lnTo>
                      <a:pt x="791" y="890"/>
                    </a:lnTo>
                    <a:lnTo>
                      <a:pt x="824" y="853"/>
                    </a:lnTo>
                    <a:lnTo>
                      <a:pt x="851" y="813"/>
                    </a:lnTo>
                    <a:lnTo>
                      <a:pt x="874" y="769"/>
                    </a:lnTo>
                    <a:lnTo>
                      <a:pt x="890" y="721"/>
                    </a:lnTo>
                    <a:lnTo>
                      <a:pt x="900" y="672"/>
                    </a:lnTo>
                    <a:lnTo>
                      <a:pt x="904" y="620"/>
                    </a:lnTo>
                    <a:lnTo>
                      <a:pt x="900" y="568"/>
                    </a:lnTo>
                    <a:lnTo>
                      <a:pt x="890" y="518"/>
                    </a:lnTo>
                    <a:lnTo>
                      <a:pt x="874" y="471"/>
                    </a:lnTo>
                    <a:lnTo>
                      <a:pt x="851" y="425"/>
                    </a:lnTo>
                    <a:lnTo>
                      <a:pt x="824" y="385"/>
                    </a:lnTo>
                    <a:lnTo>
                      <a:pt x="791" y="349"/>
                    </a:lnTo>
                    <a:lnTo>
                      <a:pt x="754" y="316"/>
                    </a:lnTo>
                    <a:lnTo>
                      <a:pt x="714" y="288"/>
                    </a:lnTo>
                    <a:lnTo>
                      <a:pt x="670" y="266"/>
                    </a:lnTo>
                    <a:lnTo>
                      <a:pt x="622" y="249"/>
                    </a:lnTo>
                    <a:lnTo>
                      <a:pt x="572" y="239"/>
                    </a:lnTo>
                    <a:lnTo>
                      <a:pt x="521" y="236"/>
                    </a:lnTo>
                    <a:close/>
                    <a:moveTo>
                      <a:pt x="3202" y="136"/>
                    </a:moveTo>
                    <a:lnTo>
                      <a:pt x="3150" y="140"/>
                    </a:lnTo>
                    <a:lnTo>
                      <a:pt x="3099" y="150"/>
                    </a:lnTo>
                    <a:lnTo>
                      <a:pt x="3053" y="167"/>
                    </a:lnTo>
                    <a:lnTo>
                      <a:pt x="3008" y="190"/>
                    </a:lnTo>
                    <a:lnTo>
                      <a:pt x="2967" y="217"/>
                    </a:lnTo>
                    <a:lnTo>
                      <a:pt x="2931" y="249"/>
                    </a:lnTo>
                    <a:lnTo>
                      <a:pt x="2898" y="285"/>
                    </a:lnTo>
                    <a:lnTo>
                      <a:pt x="2870" y="327"/>
                    </a:lnTo>
                    <a:lnTo>
                      <a:pt x="2849" y="371"/>
                    </a:lnTo>
                    <a:lnTo>
                      <a:pt x="2832" y="419"/>
                    </a:lnTo>
                    <a:lnTo>
                      <a:pt x="2822" y="468"/>
                    </a:lnTo>
                    <a:lnTo>
                      <a:pt x="2818" y="520"/>
                    </a:lnTo>
                    <a:lnTo>
                      <a:pt x="2822" y="572"/>
                    </a:lnTo>
                    <a:lnTo>
                      <a:pt x="2832" y="622"/>
                    </a:lnTo>
                    <a:lnTo>
                      <a:pt x="2849" y="669"/>
                    </a:lnTo>
                    <a:lnTo>
                      <a:pt x="2870" y="713"/>
                    </a:lnTo>
                    <a:lnTo>
                      <a:pt x="2898" y="754"/>
                    </a:lnTo>
                    <a:lnTo>
                      <a:pt x="2931" y="791"/>
                    </a:lnTo>
                    <a:lnTo>
                      <a:pt x="2967" y="824"/>
                    </a:lnTo>
                    <a:lnTo>
                      <a:pt x="3008" y="851"/>
                    </a:lnTo>
                    <a:lnTo>
                      <a:pt x="3053" y="874"/>
                    </a:lnTo>
                    <a:lnTo>
                      <a:pt x="3099" y="889"/>
                    </a:lnTo>
                    <a:lnTo>
                      <a:pt x="3150" y="900"/>
                    </a:lnTo>
                    <a:lnTo>
                      <a:pt x="3202" y="904"/>
                    </a:lnTo>
                    <a:lnTo>
                      <a:pt x="3254" y="900"/>
                    </a:lnTo>
                    <a:lnTo>
                      <a:pt x="3304" y="889"/>
                    </a:lnTo>
                    <a:lnTo>
                      <a:pt x="3351" y="874"/>
                    </a:lnTo>
                    <a:lnTo>
                      <a:pt x="3395" y="851"/>
                    </a:lnTo>
                    <a:lnTo>
                      <a:pt x="3436" y="824"/>
                    </a:lnTo>
                    <a:lnTo>
                      <a:pt x="3473" y="791"/>
                    </a:lnTo>
                    <a:lnTo>
                      <a:pt x="3506" y="754"/>
                    </a:lnTo>
                    <a:lnTo>
                      <a:pt x="3533" y="713"/>
                    </a:lnTo>
                    <a:lnTo>
                      <a:pt x="3556" y="669"/>
                    </a:lnTo>
                    <a:lnTo>
                      <a:pt x="3571" y="622"/>
                    </a:lnTo>
                    <a:lnTo>
                      <a:pt x="3581" y="572"/>
                    </a:lnTo>
                    <a:lnTo>
                      <a:pt x="3585" y="520"/>
                    </a:lnTo>
                    <a:lnTo>
                      <a:pt x="3581" y="468"/>
                    </a:lnTo>
                    <a:lnTo>
                      <a:pt x="3571" y="419"/>
                    </a:lnTo>
                    <a:lnTo>
                      <a:pt x="3556" y="371"/>
                    </a:lnTo>
                    <a:lnTo>
                      <a:pt x="3533" y="327"/>
                    </a:lnTo>
                    <a:lnTo>
                      <a:pt x="3506" y="285"/>
                    </a:lnTo>
                    <a:lnTo>
                      <a:pt x="3473" y="249"/>
                    </a:lnTo>
                    <a:lnTo>
                      <a:pt x="3436" y="217"/>
                    </a:lnTo>
                    <a:lnTo>
                      <a:pt x="3395" y="190"/>
                    </a:lnTo>
                    <a:lnTo>
                      <a:pt x="3351" y="167"/>
                    </a:lnTo>
                    <a:lnTo>
                      <a:pt x="3304" y="150"/>
                    </a:lnTo>
                    <a:lnTo>
                      <a:pt x="3254" y="140"/>
                    </a:lnTo>
                    <a:lnTo>
                      <a:pt x="3202" y="136"/>
                    </a:lnTo>
                    <a:close/>
                    <a:moveTo>
                      <a:pt x="3202" y="0"/>
                    </a:moveTo>
                    <a:lnTo>
                      <a:pt x="3262" y="3"/>
                    </a:lnTo>
                    <a:lnTo>
                      <a:pt x="3321" y="13"/>
                    </a:lnTo>
                    <a:lnTo>
                      <a:pt x="3377" y="30"/>
                    </a:lnTo>
                    <a:lnTo>
                      <a:pt x="3430" y="53"/>
                    </a:lnTo>
                    <a:lnTo>
                      <a:pt x="3481" y="81"/>
                    </a:lnTo>
                    <a:lnTo>
                      <a:pt x="3527" y="114"/>
                    </a:lnTo>
                    <a:lnTo>
                      <a:pt x="3569" y="152"/>
                    </a:lnTo>
                    <a:lnTo>
                      <a:pt x="3607" y="195"/>
                    </a:lnTo>
                    <a:lnTo>
                      <a:pt x="3641" y="241"/>
                    </a:lnTo>
                    <a:lnTo>
                      <a:pt x="3670" y="291"/>
                    </a:lnTo>
                    <a:lnTo>
                      <a:pt x="3692" y="345"/>
                    </a:lnTo>
                    <a:lnTo>
                      <a:pt x="3708" y="401"/>
                    </a:lnTo>
                    <a:lnTo>
                      <a:pt x="3718" y="459"/>
                    </a:lnTo>
                    <a:lnTo>
                      <a:pt x="3721" y="520"/>
                    </a:lnTo>
                    <a:lnTo>
                      <a:pt x="3718" y="581"/>
                    </a:lnTo>
                    <a:lnTo>
                      <a:pt x="3708" y="639"/>
                    </a:lnTo>
                    <a:lnTo>
                      <a:pt x="3692" y="695"/>
                    </a:lnTo>
                    <a:lnTo>
                      <a:pt x="3670" y="748"/>
                    </a:lnTo>
                    <a:lnTo>
                      <a:pt x="3641" y="799"/>
                    </a:lnTo>
                    <a:lnTo>
                      <a:pt x="3607" y="845"/>
                    </a:lnTo>
                    <a:lnTo>
                      <a:pt x="3569" y="888"/>
                    </a:lnTo>
                    <a:lnTo>
                      <a:pt x="3527" y="925"/>
                    </a:lnTo>
                    <a:lnTo>
                      <a:pt x="3481" y="959"/>
                    </a:lnTo>
                    <a:lnTo>
                      <a:pt x="3430" y="988"/>
                    </a:lnTo>
                    <a:lnTo>
                      <a:pt x="3377" y="1010"/>
                    </a:lnTo>
                    <a:lnTo>
                      <a:pt x="3321" y="1027"/>
                    </a:lnTo>
                    <a:lnTo>
                      <a:pt x="3262" y="1037"/>
                    </a:lnTo>
                    <a:lnTo>
                      <a:pt x="3202" y="1041"/>
                    </a:lnTo>
                    <a:lnTo>
                      <a:pt x="3142" y="1037"/>
                    </a:lnTo>
                    <a:lnTo>
                      <a:pt x="3084" y="1027"/>
                    </a:lnTo>
                    <a:lnTo>
                      <a:pt x="3028" y="1010"/>
                    </a:lnTo>
                    <a:lnTo>
                      <a:pt x="2975" y="989"/>
                    </a:lnTo>
                    <a:lnTo>
                      <a:pt x="2925" y="960"/>
                    </a:lnTo>
                    <a:lnTo>
                      <a:pt x="2879" y="928"/>
                    </a:lnTo>
                    <a:lnTo>
                      <a:pt x="2647" y="1160"/>
                    </a:lnTo>
                    <a:lnTo>
                      <a:pt x="2689" y="1218"/>
                    </a:lnTo>
                    <a:lnTo>
                      <a:pt x="2729" y="1279"/>
                    </a:lnTo>
                    <a:lnTo>
                      <a:pt x="2763" y="1342"/>
                    </a:lnTo>
                    <a:lnTo>
                      <a:pt x="2793" y="1409"/>
                    </a:lnTo>
                    <a:lnTo>
                      <a:pt x="2818" y="1477"/>
                    </a:lnTo>
                    <a:lnTo>
                      <a:pt x="2837" y="1549"/>
                    </a:lnTo>
                    <a:lnTo>
                      <a:pt x="2852" y="1622"/>
                    </a:lnTo>
                    <a:lnTo>
                      <a:pt x="2861" y="1696"/>
                    </a:lnTo>
                    <a:lnTo>
                      <a:pt x="2863" y="1773"/>
                    </a:lnTo>
                    <a:lnTo>
                      <a:pt x="2860" y="1857"/>
                    </a:lnTo>
                    <a:lnTo>
                      <a:pt x="2850" y="1939"/>
                    </a:lnTo>
                    <a:lnTo>
                      <a:pt x="2832" y="2018"/>
                    </a:lnTo>
                    <a:lnTo>
                      <a:pt x="2809" y="2096"/>
                    </a:lnTo>
                    <a:lnTo>
                      <a:pt x="2779" y="2169"/>
                    </a:lnTo>
                    <a:lnTo>
                      <a:pt x="2744" y="2242"/>
                    </a:lnTo>
                    <a:lnTo>
                      <a:pt x="2703" y="2309"/>
                    </a:lnTo>
                    <a:lnTo>
                      <a:pt x="2657" y="2373"/>
                    </a:lnTo>
                    <a:lnTo>
                      <a:pt x="2605" y="2432"/>
                    </a:lnTo>
                    <a:lnTo>
                      <a:pt x="2549" y="2489"/>
                    </a:lnTo>
                    <a:lnTo>
                      <a:pt x="2490" y="2540"/>
                    </a:lnTo>
                    <a:lnTo>
                      <a:pt x="2425" y="2586"/>
                    </a:lnTo>
                    <a:lnTo>
                      <a:pt x="2358" y="2627"/>
                    </a:lnTo>
                    <a:lnTo>
                      <a:pt x="2286" y="2663"/>
                    </a:lnTo>
                    <a:lnTo>
                      <a:pt x="2212" y="2692"/>
                    </a:lnTo>
                    <a:lnTo>
                      <a:pt x="2135" y="2716"/>
                    </a:lnTo>
                    <a:lnTo>
                      <a:pt x="2055" y="2733"/>
                    </a:lnTo>
                    <a:lnTo>
                      <a:pt x="1974" y="2743"/>
                    </a:lnTo>
                    <a:lnTo>
                      <a:pt x="1889" y="2747"/>
                    </a:lnTo>
                    <a:lnTo>
                      <a:pt x="1814" y="2744"/>
                    </a:lnTo>
                    <a:lnTo>
                      <a:pt x="1741" y="2736"/>
                    </a:lnTo>
                    <a:lnTo>
                      <a:pt x="1670" y="2723"/>
                    </a:lnTo>
                    <a:lnTo>
                      <a:pt x="1600" y="2703"/>
                    </a:lnTo>
                    <a:lnTo>
                      <a:pt x="1533" y="2680"/>
                    </a:lnTo>
                    <a:lnTo>
                      <a:pt x="1468" y="2651"/>
                    </a:lnTo>
                    <a:lnTo>
                      <a:pt x="1406" y="2619"/>
                    </a:lnTo>
                    <a:lnTo>
                      <a:pt x="1224" y="2825"/>
                    </a:lnTo>
                    <a:lnTo>
                      <a:pt x="1258" y="2872"/>
                    </a:lnTo>
                    <a:lnTo>
                      <a:pt x="1286" y="2922"/>
                    </a:lnTo>
                    <a:lnTo>
                      <a:pt x="1309" y="2977"/>
                    </a:lnTo>
                    <a:lnTo>
                      <a:pt x="1326" y="3033"/>
                    </a:lnTo>
                    <a:lnTo>
                      <a:pt x="1337" y="3092"/>
                    </a:lnTo>
                    <a:lnTo>
                      <a:pt x="1340" y="3153"/>
                    </a:lnTo>
                    <a:lnTo>
                      <a:pt x="1337" y="3214"/>
                    </a:lnTo>
                    <a:lnTo>
                      <a:pt x="1327" y="3272"/>
                    </a:lnTo>
                    <a:lnTo>
                      <a:pt x="1310" y="3328"/>
                    </a:lnTo>
                    <a:lnTo>
                      <a:pt x="1287" y="3382"/>
                    </a:lnTo>
                    <a:lnTo>
                      <a:pt x="1259" y="3431"/>
                    </a:lnTo>
                    <a:lnTo>
                      <a:pt x="1225" y="3478"/>
                    </a:lnTo>
                    <a:lnTo>
                      <a:pt x="1188" y="3521"/>
                    </a:lnTo>
                    <a:lnTo>
                      <a:pt x="1145" y="3559"/>
                    </a:lnTo>
                    <a:lnTo>
                      <a:pt x="1099" y="3592"/>
                    </a:lnTo>
                    <a:lnTo>
                      <a:pt x="1048" y="3620"/>
                    </a:lnTo>
                    <a:lnTo>
                      <a:pt x="995" y="3643"/>
                    </a:lnTo>
                    <a:lnTo>
                      <a:pt x="938" y="3659"/>
                    </a:lnTo>
                    <a:lnTo>
                      <a:pt x="881" y="3670"/>
                    </a:lnTo>
                    <a:lnTo>
                      <a:pt x="820" y="3673"/>
                    </a:lnTo>
                    <a:lnTo>
                      <a:pt x="759" y="3670"/>
                    </a:lnTo>
                    <a:lnTo>
                      <a:pt x="700" y="3659"/>
                    </a:lnTo>
                    <a:lnTo>
                      <a:pt x="645" y="3643"/>
                    </a:lnTo>
                    <a:lnTo>
                      <a:pt x="591" y="3620"/>
                    </a:lnTo>
                    <a:lnTo>
                      <a:pt x="541" y="3592"/>
                    </a:lnTo>
                    <a:lnTo>
                      <a:pt x="495" y="3559"/>
                    </a:lnTo>
                    <a:lnTo>
                      <a:pt x="452" y="3521"/>
                    </a:lnTo>
                    <a:lnTo>
                      <a:pt x="414" y="3478"/>
                    </a:lnTo>
                    <a:lnTo>
                      <a:pt x="381" y="3431"/>
                    </a:lnTo>
                    <a:lnTo>
                      <a:pt x="352" y="3382"/>
                    </a:lnTo>
                    <a:lnTo>
                      <a:pt x="330" y="3328"/>
                    </a:lnTo>
                    <a:lnTo>
                      <a:pt x="313" y="3272"/>
                    </a:lnTo>
                    <a:lnTo>
                      <a:pt x="303" y="3214"/>
                    </a:lnTo>
                    <a:lnTo>
                      <a:pt x="299" y="3153"/>
                    </a:lnTo>
                    <a:lnTo>
                      <a:pt x="303" y="3092"/>
                    </a:lnTo>
                    <a:lnTo>
                      <a:pt x="313" y="3034"/>
                    </a:lnTo>
                    <a:lnTo>
                      <a:pt x="330" y="2978"/>
                    </a:lnTo>
                    <a:lnTo>
                      <a:pt x="352" y="2925"/>
                    </a:lnTo>
                    <a:lnTo>
                      <a:pt x="381" y="2874"/>
                    </a:lnTo>
                    <a:lnTo>
                      <a:pt x="414" y="2828"/>
                    </a:lnTo>
                    <a:lnTo>
                      <a:pt x="452" y="2785"/>
                    </a:lnTo>
                    <a:lnTo>
                      <a:pt x="495" y="2747"/>
                    </a:lnTo>
                    <a:lnTo>
                      <a:pt x="541" y="2714"/>
                    </a:lnTo>
                    <a:lnTo>
                      <a:pt x="591" y="2685"/>
                    </a:lnTo>
                    <a:lnTo>
                      <a:pt x="645" y="2663"/>
                    </a:lnTo>
                    <a:lnTo>
                      <a:pt x="700" y="2646"/>
                    </a:lnTo>
                    <a:lnTo>
                      <a:pt x="759" y="2636"/>
                    </a:lnTo>
                    <a:lnTo>
                      <a:pt x="820" y="2632"/>
                    </a:lnTo>
                    <a:lnTo>
                      <a:pt x="874" y="2636"/>
                    </a:lnTo>
                    <a:lnTo>
                      <a:pt x="926" y="2644"/>
                    </a:lnTo>
                    <a:lnTo>
                      <a:pt x="976" y="2657"/>
                    </a:lnTo>
                    <a:lnTo>
                      <a:pt x="1024" y="2674"/>
                    </a:lnTo>
                    <a:lnTo>
                      <a:pt x="1070" y="2697"/>
                    </a:lnTo>
                    <a:lnTo>
                      <a:pt x="1113" y="2724"/>
                    </a:lnTo>
                    <a:lnTo>
                      <a:pt x="1280" y="2533"/>
                    </a:lnTo>
                    <a:lnTo>
                      <a:pt x="1222" y="2482"/>
                    </a:lnTo>
                    <a:lnTo>
                      <a:pt x="1167" y="2427"/>
                    </a:lnTo>
                    <a:lnTo>
                      <a:pt x="1118" y="2367"/>
                    </a:lnTo>
                    <a:lnTo>
                      <a:pt x="1073" y="2304"/>
                    </a:lnTo>
                    <a:lnTo>
                      <a:pt x="1032" y="2236"/>
                    </a:lnTo>
                    <a:lnTo>
                      <a:pt x="997" y="2166"/>
                    </a:lnTo>
                    <a:lnTo>
                      <a:pt x="969" y="2092"/>
                    </a:lnTo>
                    <a:lnTo>
                      <a:pt x="945" y="2016"/>
                    </a:lnTo>
                    <a:lnTo>
                      <a:pt x="928" y="1937"/>
                    </a:lnTo>
                    <a:lnTo>
                      <a:pt x="918" y="1856"/>
                    </a:lnTo>
                    <a:lnTo>
                      <a:pt x="915" y="1773"/>
                    </a:lnTo>
                    <a:lnTo>
                      <a:pt x="918" y="1692"/>
                    </a:lnTo>
                    <a:lnTo>
                      <a:pt x="928" y="1613"/>
                    </a:lnTo>
                    <a:lnTo>
                      <a:pt x="944" y="1537"/>
                    </a:lnTo>
                    <a:lnTo>
                      <a:pt x="965" y="1463"/>
                    </a:lnTo>
                    <a:lnTo>
                      <a:pt x="992" y="1391"/>
                    </a:lnTo>
                    <a:lnTo>
                      <a:pt x="1025" y="1322"/>
                    </a:lnTo>
                    <a:lnTo>
                      <a:pt x="1064" y="1256"/>
                    </a:lnTo>
                    <a:lnTo>
                      <a:pt x="1107" y="1193"/>
                    </a:lnTo>
                    <a:lnTo>
                      <a:pt x="874" y="1001"/>
                    </a:lnTo>
                    <a:lnTo>
                      <a:pt x="832" y="1035"/>
                    </a:lnTo>
                    <a:lnTo>
                      <a:pt x="787" y="1065"/>
                    </a:lnTo>
                    <a:lnTo>
                      <a:pt x="738" y="1091"/>
                    </a:lnTo>
                    <a:lnTo>
                      <a:pt x="688" y="1112"/>
                    </a:lnTo>
                    <a:lnTo>
                      <a:pt x="633" y="1128"/>
                    </a:lnTo>
                    <a:lnTo>
                      <a:pt x="578" y="1137"/>
                    </a:lnTo>
                    <a:lnTo>
                      <a:pt x="521" y="1140"/>
                    </a:lnTo>
                    <a:lnTo>
                      <a:pt x="460" y="1137"/>
                    </a:lnTo>
                    <a:lnTo>
                      <a:pt x="401" y="1125"/>
                    </a:lnTo>
                    <a:lnTo>
                      <a:pt x="346" y="1109"/>
                    </a:lnTo>
                    <a:lnTo>
                      <a:pt x="291" y="1087"/>
                    </a:lnTo>
                    <a:lnTo>
                      <a:pt x="242" y="1059"/>
                    </a:lnTo>
                    <a:lnTo>
                      <a:pt x="195" y="1025"/>
                    </a:lnTo>
                    <a:lnTo>
                      <a:pt x="152" y="986"/>
                    </a:lnTo>
                    <a:lnTo>
                      <a:pt x="114" y="945"/>
                    </a:lnTo>
                    <a:lnTo>
                      <a:pt x="81" y="898"/>
                    </a:lnTo>
                    <a:lnTo>
                      <a:pt x="53" y="848"/>
                    </a:lnTo>
                    <a:lnTo>
                      <a:pt x="30" y="795"/>
                    </a:lnTo>
                    <a:lnTo>
                      <a:pt x="14" y="738"/>
                    </a:lnTo>
                    <a:lnTo>
                      <a:pt x="3" y="679"/>
                    </a:lnTo>
                    <a:lnTo>
                      <a:pt x="0" y="620"/>
                    </a:lnTo>
                    <a:lnTo>
                      <a:pt x="3" y="559"/>
                    </a:lnTo>
                    <a:lnTo>
                      <a:pt x="14" y="500"/>
                    </a:lnTo>
                    <a:lnTo>
                      <a:pt x="30" y="445"/>
                    </a:lnTo>
                    <a:lnTo>
                      <a:pt x="53" y="390"/>
                    </a:lnTo>
                    <a:lnTo>
                      <a:pt x="81" y="341"/>
                    </a:lnTo>
                    <a:lnTo>
                      <a:pt x="114" y="294"/>
                    </a:lnTo>
                    <a:lnTo>
                      <a:pt x="152" y="252"/>
                    </a:lnTo>
                    <a:lnTo>
                      <a:pt x="195" y="213"/>
                    </a:lnTo>
                    <a:lnTo>
                      <a:pt x="242" y="180"/>
                    </a:lnTo>
                    <a:lnTo>
                      <a:pt x="291" y="152"/>
                    </a:lnTo>
                    <a:lnTo>
                      <a:pt x="346" y="130"/>
                    </a:lnTo>
                    <a:lnTo>
                      <a:pt x="401" y="113"/>
                    </a:lnTo>
                    <a:lnTo>
                      <a:pt x="460" y="103"/>
                    </a:lnTo>
                    <a:lnTo>
                      <a:pt x="521" y="99"/>
                    </a:lnTo>
                    <a:lnTo>
                      <a:pt x="580" y="103"/>
                    </a:lnTo>
                    <a:lnTo>
                      <a:pt x="639" y="113"/>
                    </a:lnTo>
                    <a:lnTo>
                      <a:pt x="696" y="130"/>
                    </a:lnTo>
                    <a:lnTo>
                      <a:pt x="749" y="152"/>
                    </a:lnTo>
                    <a:lnTo>
                      <a:pt x="799" y="180"/>
                    </a:lnTo>
                    <a:lnTo>
                      <a:pt x="846" y="213"/>
                    </a:lnTo>
                    <a:lnTo>
                      <a:pt x="889" y="252"/>
                    </a:lnTo>
                    <a:lnTo>
                      <a:pt x="926" y="294"/>
                    </a:lnTo>
                    <a:lnTo>
                      <a:pt x="960" y="341"/>
                    </a:lnTo>
                    <a:lnTo>
                      <a:pt x="988" y="390"/>
                    </a:lnTo>
                    <a:lnTo>
                      <a:pt x="1011" y="445"/>
                    </a:lnTo>
                    <a:lnTo>
                      <a:pt x="1026" y="500"/>
                    </a:lnTo>
                    <a:lnTo>
                      <a:pt x="1038" y="559"/>
                    </a:lnTo>
                    <a:lnTo>
                      <a:pt x="1041" y="620"/>
                    </a:lnTo>
                    <a:lnTo>
                      <a:pt x="1038" y="676"/>
                    </a:lnTo>
                    <a:lnTo>
                      <a:pt x="1029" y="732"/>
                    </a:lnTo>
                    <a:lnTo>
                      <a:pt x="1014" y="786"/>
                    </a:lnTo>
                    <a:lnTo>
                      <a:pt x="994" y="836"/>
                    </a:lnTo>
                    <a:lnTo>
                      <a:pt x="968" y="884"/>
                    </a:lnTo>
                    <a:lnTo>
                      <a:pt x="1205" y="1080"/>
                    </a:lnTo>
                    <a:lnTo>
                      <a:pt x="1260" y="1029"/>
                    </a:lnTo>
                    <a:lnTo>
                      <a:pt x="1318" y="984"/>
                    </a:lnTo>
                    <a:lnTo>
                      <a:pt x="1380" y="942"/>
                    </a:lnTo>
                    <a:lnTo>
                      <a:pt x="1445" y="906"/>
                    </a:lnTo>
                    <a:lnTo>
                      <a:pt x="1513" y="874"/>
                    </a:lnTo>
                    <a:lnTo>
                      <a:pt x="1584" y="848"/>
                    </a:lnTo>
                    <a:lnTo>
                      <a:pt x="1658" y="826"/>
                    </a:lnTo>
                    <a:lnTo>
                      <a:pt x="1733" y="811"/>
                    </a:lnTo>
                    <a:lnTo>
                      <a:pt x="1810" y="801"/>
                    </a:lnTo>
                    <a:lnTo>
                      <a:pt x="1889" y="799"/>
                    </a:lnTo>
                    <a:lnTo>
                      <a:pt x="1973" y="802"/>
                    </a:lnTo>
                    <a:lnTo>
                      <a:pt x="2054" y="813"/>
                    </a:lnTo>
                    <a:lnTo>
                      <a:pt x="2133" y="830"/>
                    </a:lnTo>
                    <a:lnTo>
                      <a:pt x="2209" y="852"/>
                    </a:lnTo>
                    <a:lnTo>
                      <a:pt x="2283" y="881"/>
                    </a:lnTo>
                    <a:lnTo>
                      <a:pt x="2353" y="916"/>
                    </a:lnTo>
                    <a:lnTo>
                      <a:pt x="2421" y="956"/>
                    </a:lnTo>
                    <a:lnTo>
                      <a:pt x="2484" y="1001"/>
                    </a:lnTo>
                    <a:lnTo>
                      <a:pt x="2544" y="1052"/>
                    </a:lnTo>
                    <a:lnTo>
                      <a:pt x="2776" y="819"/>
                    </a:lnTo>
                    <a:lnTo>
                      <a:pt x="2748" y="775"/>
                    </a:lnTo>
                    <a:lnTo>
                      <a:pt x="2726" y="729"/>
                    </a:lnTo>
                    <a:lnTo>
                      <a:pt x="2706" y="679"/>
                    </a:lnTo>
                    <a:lnTo>
                      <a:pt x="2693" y="629"/>
                    </a:lnTo>
                    <a:lnTo>
                      <a:pt x="2684" y="576"/>
                    </a:lnTo>
                    <a:lnTo>
                      <a:pt x="2682" y="520"/>
                    </a:lnTo>
                    <a:lnTo>
                      <a:pt x="2685" y="459"/>
                    </a:lnTo>
                    <a:lnTo>
                      <a:pt x="2695" y="401"/>
                    </a:lnTo>
                    <a:lnTo>
                      <a:pt x="2712" y="345"/>
                    </a:lnTo>
                    <a:lnTo>
                      <a:pt x="2735" y="291"/>
                    </a:lnTo>
                    <a:lnTo>
                      <a:pt x="2763" y="241"/>
                    </a:lnTo>
                    <a:lnTo>
                      <a:pt x="2796" y="195"/>
                    </a:lnTo>
                    <a:lnTo>
                      <a:pt x="2834" y="152"/>
                    </a:lnTo>
                    <a:lnTo>
                      <a:pt x="2877" y="114"/>
                    </a:lnTo>
                    <a:lnTo>
                      <a:pt x="2923" y="81"/>
                    </a:lnTo>
                    <a:lnTo>
                      <a:pt x="2973" y="53"/>
                    </a:lnTo>
                    <a:lnTo>
                      <a:pt x="3026" y="30"/>
                    </a:lnTo>
                    <a:lnTo>
                      <a:pt x="3082" y="13"/>
                    </a:lnTo>
                    <a:lnTo>
                      <a:pt x="3141" y="3"/>
                    </a:lnTo>
                    <a:lnTo>
                      <a:pt x="3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77726CD5-FB56-454D-823A-3E9DF730E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738"/>
                <a:ext cx="45" cy="76"/>
              </a:xfrm>
              <a:custGeom>
                <a:avLst/>
                <a:gdLst>
                  <a:gd name="T0" fmla="*/ 71 w 271"/>
                  <a:gd name="T1" fmla="*/ 0 h 456"/>
                  <a:gd name="T2" fmla="*/ 154 w 271"/>
                  <a:gd name="T3" fmla="*/ 0 h 456"/>
                  <a:gd name="T4" fmla="*/ 164 w 271"/>
                  <a:gd name="T5" fmla="*/ 4 h 456"/>
                  <a:gd name="T6" fmla="*/ 172 w 271"/>
                  <a:gd name="T7" fmla="*/ 10 h 456"/>
                  <a:gd name="T8" fmla="*/ 175 w 271"/>
                  <a:gd name="T9" fmla="*/ 22 h 456"/>
                  <a:gd name="T10" fmla="*/ 175 w 271"/>
                  <a:gd name="T11" fmla="*/ 100 h 456"/>
                  <a:gd name="T12" fmla="*/ 248 w 271"/>
                  <a:gd name="T13" fmla="*/ 100 h 456"/>
                  <a:gd name="T14" fmla="*/ 258 w 271"/>
                  <a:gd name="T15" fmla="*/ 102 h 456"/>
                  <a:gd name="T16" fmla="*/ 266 w 271"/>
                  <a:gd name="T17" fmla="*/ 110 h 456"/>
                  <a:gd name="T18" fmla="*/ 268 w 271"/>
                  <a:gd name="T19" fmla="*/ 120 h 456"/>
                  <a:gd name="T20" fmla="*/ 268 w 271"/>
                  <a:gd name="T21" fmla="*/ 164 h 456"/>
                  <a:gd name="T22" fmla="*/ 266 w 271"/>
                  <a:gd name="T23" fmla="*/ 175 h 456"/>
                  <a:gd name="T24" fmla="*/ 258 w 271"/>
                  <a:gd name="T25" fmla="*/ 182 h 456"/>
                  <a:gd name="T26" fmla="*/ 248 w 271"/>
                  <a:gd name="T27" fmla="*/ 185 h 456"/>
                  <a:gd name="T28" fmla="*/ 175 w 271"/>
                  <a:gd name="T29" fmla="*/ 185 h 456"/>
                  <a:gd name="T30" fmla="*/ 175 w 271"/>
                  <a:gd name="T31" fmla="*/ 320 h 456"/>
                  <a:gd name="T32" fmla="*/ 176 w 271"/>
                  <a:gd name="T33" fmla="*/ 334 h 456"/>
                  <a:gd name="T34" fmla="*/ 181 w 271"/>
                  <a:gd name="T35" fmla="*/ 346 h 456"/>
                  <a:gd name="T36" fmla="*/ 189 w 271"/>
                  <a:gd name="T37" fmla="*/ 351 h 456"/>
                  <a:gd name="T38" fmla="*/ 201 w 271"/>
                  <a:gd name="T39" fmla="*/ 354 h 456"/>
                  <a:gd name="T40" fmla="*/ 202 w 271"/>
                  <a:gd name="T41" fmla="*/ 354 h 456"/>
                  <a:gd name="T42" fmla="*/ 215 w 271"/>
                  <a:gd name="T43" fmla="*/ 351 h 456"/>
                  <a:gd name="T44" fmla="*/ 230 w 271"/>
                  <a:gd name="T45" fmla="*/ 348 h 456"/>
                  <a:gd name="T46" fmla="*/ 235 w 271"/>
                  <a:gd name="T47" fmla="*/ 347 h 456"/>
                  <a:gd name="T48" fmla="*/ 241 w 271"/>
                  <a:gd name="T49" fmla="*/ 347 h 456"/>
                  <a:gd name="T50" fmla="*/ 246 w 271"/>
                  <a:gd name="T51" fmla="*/ 349 h 456"/>
                  <a:gd name="T52" fmla="*/ 251 w 271"/>
                  <a:gd name="T53" fmla="*/ 352 h 456"/>
                  <a:gd name="T54" fmla="*/ 254 w 271"/>
                  <a:gd name="T55" fmla="*/ 357 h 456"/>
                  <a:gd name="T56" fmla="*/ 257 w 271"/>
                  <a:gd name="T57" fmla="*/ 361 h 456"/>
                  <a:gd name="T58" fmla="*/ 271 w 271"/>
                  <a:gd name="T59" fmla="*/ 412 h 456"/>
                  <a:gd name="T60" fmla="*/ 271 w 271"/>
                  <a:gd name="T61" fmla="*/ 422 h 456"/>
                  <a:gd name="T62" fmla="*/ 268 w 271"/>
                  <a:gd name="T63" fmla="*/ 431 h 456"/>
                  <a:gd name="T64" fmla="*/ 260 w 271"/>
                  <a:gd name="T65" fmla="*/ 437 h 456"/>
                  <a:gd name="T66" fmla="*/ 233 w 271"/>
                  <a:gd name="T67" fmla="*/ 447 h 456"/>
                  <a:gd name="T68" fmla="*/ 204 w 271"/>
                  <a:gd name="T69" fmla="*/ 454 h 456"/>
                  <a:gd name="T70" fmla="*/ 174 w 271"/>
                  <a:gd name="T71" fmla="*/ 456 h 456"/>
                  <a:gd name="T72" fmla="*/ 147 w 271"/>
                  <a:gd name="T73" fmla="*/ 454 h 456"/>
                  <a:gd name="T74" fmla="*/ 122 w 271"/>
                  <a:gd name="T75" fmla="*/ 447 h 456"/>
                  <a:gd name="T76" fmla="*/ 102 w 271"/>
                  <a:gd name="T77" fmla="*/ 437 h 456"/>
                  <a:gd name="T78" fmla="*/ 84 w 271"/>
                  <a:gd name="T79" fmla="*/ 424 h 456"/>
                  <a:gd name="T80" fmla="*/ 69 w 271"/>
                  <a:gd name="T81" fmla="*/ 407 h 456"/>
                  <a:gd name="T82" fmla="*/ 59 w 271"/>
                  <a:gd name="T83" fmla="*/ 386 h 456"/>
                  <a:gd name="T84" fmla="*/ 52 w 271"/>
                  <a:gd name="T85" fmla="*/ 364 h 456"/>
                  <a:gd name="T86" fmla="*/ 50 w 271"/>
                  <a:gd name="T87" fmla="*/ 338 h 456"/>
                  <a:gd name="T88" fmla="*/ 50 w 271"/>
                  <a:gd name="T89" fmla="*/ 185 h 456"/>
                  <a:gd name="T90" fmla="*/ 22 w 271"/>
                  <a:gd name="T91" fmla="*/ 185 h 456"/>
                  <a:gd name="T92" fmla="*/ 12 w 271"/>
                  <a:gd name="T93" fmla="*/ 182 h 456"/>
                  <a:gd name="T94" fmla="*/ 4 w 271"/>
                  <a:gd name="T95" fmla="*/ 174 h 456"/>
                  <a:gd name="T96" fmla="*/ 0 w 271"/>
                  <a:gd name="T97" fmla="*/ 164 h 456"/>
                  <a:gd name="T98" fmla="*/ 0 w 271"/>
                  <a:gd name="T99" fmla="*/ 121 h 456"/>
                  <a:gd name="T100" fmla="*/ 4 w 271"/>
                  <a:gd name="T101" fmla="*/ 110 h 456"/>
                  <a:gd name="T102" fmla="*/ 12 w 271"/>
                  <a:gd name="T103" fmla="*/ 103 h 456"/>
                  <a:gd name="T104" fmla="*/ 22 w 271"/>
                  <a:gd name="T105" fmla="*/ 100 h 456"/>
                  <a:gd name="T106" fmla="*/ 50 w 271"/>
                  <a:gd name="T107" fmla="*/ 100 h 456"/>
                  <a:gd name="T108" fmla="*/ 50 w 271"/>
                  <a:gd name="T109" fmla="*/ 22 h 456"/>
                  <a:gd name="T110" fmla="*/ 53 w 271"/>
                  <a:gd name="T111" fmla="*/ 10 h 456"/>
                  <a:gd name="T112" fmla="*/ 61 w 271"/>
                  <a:gd name="T113" fmla="*/ 4 h 456"/>
                  <a:gd name="T114" fmla="*/ 71 w 271"/>
                  <a:gd name="T115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1" h="456">
                    <a:moveTo>
                      <a:pt x="71" y="0"/>
                    </a:moveTo>
                    <a:lnTo>
                      <a:pt x="154" y="0"/>
                    </a:lnTo>
                    <a:lnTo>
                      <a:pt x="164" y="4"/>
                    </a:lnTo>
                    <a:lnTo>
                      <a:pt x="172" y="10"/>
                    </a:lnTo>
                    <a:lnTo>
                      <a:pt x="175" y="22"/>
                    </a:lnTo>
                    <a:lnTo>
                      <a:pt x="175" y="100"/>
                    </a:lnTo>
                    <a:lnTo>
                      <a:pt x="248" y="100"/>
                    </a:lnTo>
                    <a:lnTo>
                      <a:pt x="258" y="102"/>
                    </a:lnTo>
                    <a:lnTo>
                      <a:pt x="266" y="110"/>
                    </a:lnTo>
                    <a:lnTo>
                      <a:pt x="268" y="120"/>
                    </a:lnTo>
                    <a:lnTo>
                      <a:pt x="268" y="164"/>
                    </a:lnTo>
                    <a:lnTo>
                      <a:pt x="266" y="175"/>
                    </a:lnTo>
                    <a:lnTo>
                      <a:pt x="258" y="182"/>
                    </a:lnTo>
                    <a:lnTo>
                      <a:pt x="248" y="185"/>
                    </a:lnTo>
                    <a:lnTo>
                      <a:pt x="175" y="185"/>
                    </a:lnTo>
                    <a:lnTo>
                      <a:pt x="175" y="320"/>
                    </a:lnTo>
                    <a:lnTo>
                      <a:pt x="176" y="334"/>
                    </a:lnTo>
                    <a:lnTo>
                      <a:pt x="181" y="346"/>
                    </a:lnTo>
                    <a:lnTo>
                      <a:pt x="189" y="351"/>
                    </a:lnTo>
                    <a:lnTo>
                      <a:pt x="201" y="354"/>
                    </a:lnTo>
                    <a:lnTo>
                      <a:pt x="202" y="354"/>
                    </a:lnTo>
                    <a:lnTo>
                      <a:pt x="215" y="351"/>
                    </a:lnTo>
                    <a:lnTo>
                      <a:pt x="230" y="348"/>
                    </a:lnTo>
                    <a:lnTo>
                      <a:pt x="235" y="347"/>
                    </a:lnTo>
                    <a:lnTo>
                      <a:pt x="241" y="347"/>
                    </a:lnTo>
                    <a:lnTo>
                      <a:pt x="246" y="349"/>
                    </a:lnTo>
                    <a:lnTo>
                      <a:pt x="251" y="352"/>
                    </a:lnTo>
                    <a:lnTo>
                      <a:pt x="254" y="357"/>
                    </a:lnTo>
                    <a:lnTo>
                      <a:pt x="257" y="361"/>
                    </a:lnTo>
                    <a:lnTo>
                      <a:pt x="271" y="412"/>
                    </a:lnTo>
                    <a:lnTo>
                      <a:pt x="271" y="422"/>
                    </a:lnTo>
                    <a:lnTo>
                      <a:pt x="268" y="431"/>
                    </a:lnTo>
                    <a:lnTo>
                      <a:pt x="260" y="437"/>
                    </a:lnTo>
                    <a:lnTo>
                      <a:pt x="233" y="447"/>
                    </a:lnTo>
                    <a:lnTo>
                      <a:pt x="204" y="454"/>
                    </a:lnTo>
                    <a:lnTo>
                      <a:pt x="174" y="456"/>
                    </a:lnTo>
                    <a:lnTo>
                      <a:pt x="147" y="454"/>
                    </a:lnTo>
                    <a:lnTo>
                      <a:pt x="122" y="447"/>
                    </a:lnTo>
                    <a:lnTo>
                      <a:pt x="102" y="437"/>
                    </a:lnTo>
                    <a:lnTo>
                      <a:pt x="84" y="424"/>
                    </a:lnTo>
                    <a:lnTo>
                      <a:pt x="69" y="407"/>
                    </a:lnTo>
                    <a:lnTo>
                      <a:pt x="59" y="386"/>
                    </a:lnTo>
                    <a:lnTo>
                      <a:pt x="52" y="364"/>
                    </a:lnTo>
                    <a:lnTo>
                      <a:pt x="50" y="338"/>
                    </a:lnTo>
                    <a:lnTo>
                      <a:pt x="50" y="185"/>
                    </a:lnTo>
                    <a:lnTo>
                      <a:pt x="22" y="185"/>
                    </a:lnTo>
                    <a:lnTo>
                      <a:pt x="12" y="182"/>
                    </a:lnTo>
                    <a:lnTo>
                      <a:pt x="4" y="174"/>
                    </a:lnTo>
                    <a:lnTo>
                      <a:pt x="0" y="164"/>
                    </a:lnTo>
                    <a:lnTo>
                      <a:pt x="0" y="121"/>
                    </a:lnTo>
                    <a:lnTo>
                      <a:pt x="4" y="110"/>
                    </a:lnTo>
                    <a:lnTo>
                      <a:pt x="12" y="103"/>
                    </a:lnTo>
                    <a:lnTo>
                      <a:pt x="22" y="100"/>
                    </a:lnTo>
                    <a:lnTo>
                      <a:pt x="50" y="100"/>
                    </a:lnTo>
                    <a:lnTo>
                      <a:pt x="50" y="22"/>
                    </a:lnTo>
                    <a:lnTo>
                      <a:pt x="53" y="10"/>
                    </a:lnTo>
                    <a:lnTo>
                      <a:pt x="61" y="4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436B78ED-313A-4C90-A9DC-5418E2CD0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1" y="754"/>
                <a:ext cx="58" cy="76"/>
              </a:xfrm>
              <a:custGeom>
                <a:avLst/>
                <a:gdLst>
                  <a:gd name="T0" fmla="*/ 152 w 345"/>
                  <a:gd name="T1" fmla="*/ 91 h 458"/>
                  <a:gd name="T2" fmla="*/ 124 w 345"/>
                  <a:gd name="T3" fmla="*/ 108 h 458"/>
                  <a:gd name="T4" fmla="*/ 108 w 345"/>
                  <a:gd name="T5" fmla="*/ 140 h 458"/>
                  <a:gd name="T6" fmla="*/ 108 w 345"/>
                  <a:gd name="T7" fmla="*/ 182 h 458"/>
                  <a:gd name="T8" fmla="*/ 124 w 345"/>
                  <a:gd name="T9" fmla="*/ 215 h 458"/>
                  <a:gd name="T10" fmla="*/ 152 w 345"/>
                  <a:gd name="T11" fmla="*/ 233 h 458"/>
                  <a:gd name="T12" fmla="*/ 187 w 345"/>
                  <a:gd name="T13" fmla="*/ 233 h 458"/>
                  <a:gd name="T14" fmla="*/ 214 w 345"/>
                  <a:gd name="T15" fmla="*/ 215 h 458"/>
                  <a:gd name="T16" fmla="*/ 229 w 345"/>
                  <a:gd name="T17" fmla="*/ 182 h 458"/>
                  <a:gd name="T18" fmla="*/ 229 w 345"/>
                  <a:gd name="T19" fmla="*/ 140 h 458"/>
                  <a:gd name="T20" fmla="*/ 214 w 345"/>
                  <a:gd name="T21" fmla="*/ 108 h 458"/>
                  <a:gd name="T22" fmla="*/ 187 w 345"/>
                  <a:gd name="T23" fmla="*/ 91 h 458"/>
                  <a:gd name="T24" fmla="*/ 142 w 345"/>
                  <a:gd name="T25" fmla="*/ 0 h 458"/>
                  <a:gd name="T26" fmla="*/ 169 w 345"/>
                  <a:gd name="T27" fmla="*/ 3 h 458"/>
                  <a:gd name="T28" fmla="*/ 213 w 345"/>
                  <a:gd name="T29" fmla="*/ 20 h 458"/>
                  <a:gd name="T30" fmla="*/ 231 w 345"/>
                  <a:gd name="T31" fmla="*/ 25 h 458"/>
                  <a:gd name="T32" fmla="*/ 241 w 345"/>
                  <a:gd name="T33" fmla="*/ 7 h 458"/>
                  <a:gd name="T34" fmla="*/ 324 w 345"/>
                  <a:gd name="T35" fmla="*/ 4 h 458"/>
                  <a:gd name="T36" fmla="*/ 342 w 345"/>
                  <a:gd name="T37" fmla="*/ 15 h 458"/>
                  <a:gd name="T38" fmla="*/ 345 w 345"/>
                  <a:gd name="T39" fmla="*/ 303 h 458"/>
                  <a:gd name="T40" fmla="*/ 335 w 345"/>
                  <a:gd name="T41" fmla="*/ 361 h 458"/>
                  <a:gd name="T42" fmla="*/ 306 w 345"/>
                  <a:gd name="T43" fmla="*/ 406 h 458"/>
                  <a:gd name="T44" fmla="*/ 259 w 345"/>
                  <a:gd name="T45" fmla="*/ 438 h 458"/>
                  <a:gd name="T46" fmla="*/ 200 w 345"/>
                  <a:gd name="T47" fmla="*/ 455 h 458"/>
                  <a:gd name="T48" fmla="*/ 130 w 345"/>
                  <a:gd name="T49" fmla="*/ 455 h 458"/>
                  <a:gd name="T50" fmla="*/ 62 w 345"/>
                  <a:gd name="T51" fmla="*/ 438 h 458"/>
                  <a:gd name="T52" fmla="*/ 23 w 345"/>
                  <a:gd name="T53" fmla="*/ 415 h 458"/>
                  <a:gd name="T54" fmla="*/ 23 w 345"/>
                  <a:gd name="T55" fmla="*/ 394 h 458"/>
                  <a:gd name="T56" fmla="*/ 47 w 345"/>
                  <a:gd name="T57" fmla="*/ 348 h 458"/>
                  <a:gd name="T58" fmla="*/ 57 w 345"/>
                  <a:gd name="T59" fmla="*/ 342 h 458"/>
                  <a:gd name="T60" fmla="*/ 69 w 345"/>
                  <a:gd name="T61" fmla="*/ 342 h 458"/>
                  <a:gd name="T62" fmla="*/ 100 w 345"/>
                  <a:gd name="T63" fmla="*/ 357 h 458"/>
                  <a:gd name="T64" fmla="*/ 157 w 345"/>
                  <a:gd name="T65" fmla="*/ 367 h 458"/>
                  <a:gd name="T66" fmla="*/ 197 w 345"/>
                  <a:gd name="T67" fmla="*/ 359 h 458"/>
                  <a:gd name="T68" fmla="*/ 222 w 345"/>
                  <a:gd name="T69" fmla="*/ 339 h 458"/>
                  <a:gd name="T70" fmla="*/ 231 w 345"/>
                  <a:gd name="T71" fmla="*/ 306 h 458"/>
                  <a:gd name="T72" fmla="*/ 213 w 345"/>
                  <a:gd name="T73" fmla="*/ 301 h 458"/>
                  <a:gd name="T74" fmla="*/ 169 w 345"/>
                  <a:gd name="T75" fmla="*/ 318 h 458"/>
                  <a:gd name="T76" fmla="*/ 113 w 345"/>
                  <a:gd name="T77" fmla="*/ 318 h 458"/>
                  <a:gd name="T78" fmla="*/ 61 w 345"/>
                  <a:gd name="T79" fmla="*/ 294 h 458"/>
                  <a:gd name="T80" fmla="*/ 22 w 345"/>
                  <a:gd name="T81" fmla="*/ 252 h 458"/>
                  <a:gd name="T82" fmla="*/ 2 w 345"/>
                  <a:gd name="T83" fmla="*/ 193 h 458"/>
                  <a:gd name="T84" fmla="*/ 2 w 345"/>
                  <a:gd name="T85" fmla="*/ 126 h 458"/>
                  <a:gd name="T86" fmla="*/ 22 w 345"/>
                  <a:gd name="T87" fmla="*/ 68 h 458"/>
                  <a:gd name="T88" fmla="*/ 60 w 345"/>
                  <a:gd name="T89" fmla="*/ 26 h 458"/>
                  <a:gd name="T90" fmla="*/ 112 w 345"/>
                  <a:gd name="T91" fmla="*/ 4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5" h="458">
                    <a:moveTo>
                      <a:pt x="169" y="87"/>
                    </a:moveTo>
                    <a:lnTo>
                      <a:pt x="152" y="91"/>
                    </a:lnTo>
                    <a:lnTo>
                      <a:pt x="136" y="98"/>
                    </a:lnTo>
                    <a:lnTo>
                      <a:pt x="124" y="108"/>
                    </a:lnTo>
                    <a:lnTo>
                      <a:pt x="115" y="122"/>
                    </a:lnTo>
                    <a:lnTo>
                      <a:pt x="108" y="140"/>
                    </a:lnTo>
                    <a:lnTo>
                      <a:pt x="107" y="162"/>
                    </a:lnTo>
                    <a:lnTo>
                      <a:pt x="108" y="182"/>
                    </a:lnTo>
                    <a:lnTo>
                      <a:pt x="115" y="200"/>
                    </a:lnTo>
                    <a:lnTo>
                      <a:pt x="124" y="215"/>
                    </a:lnTo>
                    <a:lnTo>
                      <a:pt x="136" y="226"/>
                    </a:lnTo>
                    <a:lnTo>
                      <a:pt x="152" y="233"/>
                    </a:lnTo>
                    <a:lnTo>
                      <a:pt x="169" y="235"/>
                    </a:lnTo>
                    <a:lnTo>
                      <a:pt x="187" y="233"/>
                    </a:lnTo>
                    <a:lnTo>
                      <a:pt x="202" y="226"/>
                    </a:lnTo>
                    <a:lnTo>
                      <a:pt x="214" y="215"/>
                    </a:lnTo>
                    <a:lnTo>
                      <a:pt x="223" y="200"/>
                    </a:lnTo>
                    <a:lnTo>
                      <a:pt x="229" y="182"/>
                    </a:lnTo>
                    <a:lnTo>
                      <a:pt x="231" y="162"/>
                    </a:lnTo>
                    <a:lnTo>
                      <a:pt x="229" y="140"/>
                    </a:lnTo>
                    <a:lnTo>
                      <a:pt x="223" y="122"/>
                    </a:lnTo>
                    <a:lnTo>
                      <a:pt x="214" y="108"/>
                    </a:lnTo>
                    <a:lnTo>
                      <a:pt x="202" y="98"/>
                    </a:lnTo>
                    <a:lnTo>
                      <a:pt x="187" y="91"/>
                    </a:lnTo>
                    <a:lnTo>
                      <a:pt x="169" y="87"/>
                    </a:lnTo>
                    <a:close/>
                    <a:moveTo>
                      <a:pt x="142" y="0"/>
                    </a:moveTo>
                    <a:lnTo>
                      <a:pt x="143" y="0"/>
                    </a:lnTo>
                    <a:lnTo>
                      <a:pt x="169" y="3"/>
                    </a:lnTo>
                    <a:lnTo>
                      <a:pt x="193" y="9"/>
                    </a:lnTo>
                    <a:lnTo>
                      <a:pt x="213" y="20"/>
                    </a:lnTo>
                    <a:lnTo>
                      <a:pt x="231" y="35"/>
                    </a:lnTo>
                    <a:lnTo>
                      <a:pt x="231" y="25"/>
                    </a:lnTo>
                    <a:lnTo>
                      <a:pt x="235" y="15"/>
                    </a:lnTo>
                    <a:lnTo>
                      <a:pt x="241" y="7"/>
                    </a:lnTo>
                    <a:lnTo>
                      <a:pt x="253" y="4"/>
                    </a:lnTo>
                    <a:lnTo>
                      <a:pt x="324" y="4"/>
                    </a:lnTo>
                    <a:lnTo>
                      <a:pt x="335" y="7"/>
                    </a:lnTo>
                    <a:lnTo>
                      <a:pt x="342" y="15"/>
                    </a:lnTo>
                    <a:lnTo>
                      <a:pt x="345" y="25"/>
                    </a:lnTo>
                    <a:lnTo>
                      <a:pt x="345" y="303"/>
                    </a:lnTo>
                    <a:lnTo>
                      <a:pt x="342" y="332"/>
                    </a:lnTo>
                    <a:lnTo>
                      <a:pt x="335" y="361"/>
                    </a:lnTo>
                    <a:lnTo>
                      <a:pt x="323" y="384"/>
                    </a:lnTo>
                    <a:lnTo>
                      <a:pt x="306" y="406"/>
                    </a:lnTo>
                    <a:lnTo>
                      <a:pt x="284" y="424"/>
                    </a:lnTo>
                    <a:lnTo>
                      <a:pt x="259" y="438"/>
                    </a:lnTo>
                    <a:lnTo>
                      <a:pt x="231" y="450"/>
                    </a:lnTo>
                    <a:lnTo>
                      <a:pt x="200" y="455"/>
                    </a:lnTo>
                    <a:lnTo>
                      <a:pt x="165" y="458"/>
                    </a:lnTo>
                    <a:lnTo>
                      <a:pt x="130" y="455"/>
                    </a:lnTo>
                    <a:lnTo>
                      <a:pt x="95" y="449"/>
                    </a:lnTo>
                    <a:lnTo>
                      <a:pt x="62" y="438"/>
                    </a:lnTo>
                    <a:lnTo>
                      <a:pt x="31" y="423"/>
                    </a:lnTo>
                    <a:lnTo>
                      <a:pt x="23" y="415"/>
                    </a:lnTo>
                    <a:lnTo>
                      <a:pt x="20" y="406"/>
                    </a:lnTo>
                    <a:lnTo>
                      <a:pt x="23" y="394"/>
                    </a:lnTo>
                    <a:lnTo>
                      <a:pt x="45" y="353"/>
                    </a:lnTo>
                    <a:lnTo>
                      <a:pt x="47" y="348"/>
                    </a:lnTo>
                    <a:lnTo>
                      <a:pt x="52" y="345"/>
                    </a:lnTo>
                    <a:lnTo>
                      <a:pt x="57" y="342"/>
                    </a:lnTo>
                    <a:lnTo>
                      <a:pt x="63" y="341"/>
                    </a:lnTo>
                    <a:lnTo>
                      <a:pt x="69" y="342"/>
                    </a:lnTo>
                    <a:lnTo>
                      <a:pt x="73" y="345"/>
                    </a:lnTo>
                    <a:lnTo>
                      <a:pt x="100" y="357"/>
                    </a:lnTo>
                    <a:lnTo>
                      <a:pt x="128" y="365"/>
                    </a:lnTo>
                    <a:lnTo>
                      <a:pt x="157" y="367"/>
                    </a:lnTo>
                    <a:lnTo>
                      <a:pt x="178" y="365"/>
                    </a:lnTo>
                    <a:lnTo>
                      <a:pt x="197" y="359"/>
                    </a:lnTo>
                    <a:lnTo>
                      <a:pt x="212" y="351"/>
                    </a:lnTo>
                    <a:lnTo>
                      <a:pt x="222" y="339"/>
                    </a:lnTo>
                    <a:lnTo>
                      <a:pt x="229" y="324"/>
                    </a:lnTo>
                    <a:lnTo>
                      <a:pt x="231" y="306"/>
                    </a:lnTo>
                    <a:lnTo>
                      <a:pt x="231" y="286"/>
                    </a:lnTo>
                    <a:lnTo>
                      <a:pt x="213" y="301"/>
                    </a:lnTo>
                    <a:lnTo>
                      <a:pt x="193" y="312"/>
                    </a:lnTo>
                    <a:lnTo>
                      <a:pt x="169" y="318"/>
                    </a:lnTo>
                    <a:lnTo>
                      <a:pt x="144" y="320"/>
                    </a:lnTo>
                    <a:lnTo>
                      <a:pt x="113" y="318"/>
                    </a:lnTo>
                    <a:lnTo>
                      <a:pt x="86" y="309"/>
                    </a:lnTo>
                    <a:lnTo>
                      <a:pt x="61" y="294"/>
                    </a:lnTo>
                    <a:lnTo>
                      <a:pt x="39" y="275"/>
                    </a:lnTo>
                    <a:lnTo>
                      <a:pt x="22" y="252"/>
                    </a:lnTo>
                    <a:lnTo>
                      <a:pt x="10" y="224"/>
                    </a:lnTo>
                    <a:lnTo>
                      <a:pt x="2" y="193"/>
                    </a:lnTo>
                    <a:lnTo>
                      <a:pt x="0" y="158"/>
                    </a:lnTo>
                    <a:lnTo>
                      <a:pt x="2" y="126"/>
                    </a:lnTo>
                    <a:lnTo>
                      <a:pt x="10" y="95"/>
                    </a:lnTo>
                    <a:lnTo>
                      <a:pt x="22" y="68"/>
                    </a:lnTo>
                    <a:lnTo>
                      <a:pt x="39" y="44"/>
                    </a:lnTo>
                    <a:lnTo>
                      <a:pt x="60" y="26"/>
                    </a:lnTo>
                    <a:lnTo>
                      <a:pt x="84" y="12"/>
                    </a:lnTo>
                    <a:lnTo>
                      <a:pt x="112" y="4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6E34BF-4AAE-4939-A522-65DDA8742A9C}"/>
              </a:ext>
            </a:extLst>
          </p:cNvPr>
          <p:cNvGrpSpPr/>
          <p:nvPr/>
        </p:nvGrpSpPr>
        <p:grpSpPr>
          <a:xfrm>
            <a:off x="4633580" y="4785506"/>
            <a:ext cx="914400" cy="914400"/>
            <a:chOff x="9857782" y="2569189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F1537C2-961C-4E89-872F-E2C3B1EE62BD}"/>
                </a:ext>
              </a:extLst>
            </p:cNvPr>
            <p:cNvSpPr/>
            <p:nvPr/>
          </p:nvSpPr>
          <p:spPr>
            <a:xfrm>
              <a:off x="9857782" y="2569189"/>
              <a:ext cx="914400" cy="914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152400" dist="38100" dir="5400000" sx="102000" sy="102000" algn="t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19">
              <a:extLst>
                <a:ext uri="{FF2B5EF4-FFF2-40B4-BE49-F238E27FC236}">
                  <a16:creationId xmlns:a16="http://schemas.microsoft.com/office/drawing/2014/main" id="{DBC50437-3723-4130-932A-514C18C74D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85247" y="2789535"/>
              <a:ext cx="459471" cy="473709"/>
              <a:chOff x="3699" y="657"/>
              <a:chExt cx="355" cy="366"/>
            </a:xfrm>
            <a:solidFill>
              <a:schemeClr val="bg1"/>
            </a:solidFill>
          </p:grpSpPr>
          <p:sp>
            <p:nvSpPr>
              <p:cNvPr id="34" name="Freeform 21">
                <a:extLst>
                  <a:ext uri="{FF2B5EF4-FFF2-40B4-BE49-F238E27FC236}">
                    <a16:creationId xmlns:a16="http://schemas.microsoft.com/office/drawing/2014/main" id="{CEFE0B38-50EE-43E5-8719-A25C2C2B8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9" y="803"/>
                <a:ext cx="355" cy="74"/>
              </a:xfrm>
              <a:custGeom>
                <a:avLst/>
                <a:gdLst>
                  <a:gd name="T0" fmla="*/ 455 w 3191"/>
                  <a:gd name="T1" fmla="*/ 0 h 669"/>
                  <a:gd name="T2" fmla="*/ 1053 w 3191"/>
                  <a:gd name="T3" fmla="*/ 0 h 669"/>
                  <a:gd name="T4" fmla="*/ 1053 w 3191"/>
                  <a:gd name="T5" fmla="*/ 80 h 669"/>
                  <a:gd name="T6" fmla="*/ 2137 w 3191"/>
                  <a:gd name="T7" fmla="*/ 80 h 669"/>
                  <a:gd name="T8" fmla="*/ 2137 w 3191"/>
                  <a:gd name="T9" fmla="*/ 0 h 669"/>
                  <a:gd name="T10" fmla="*/ 2734 w 3191"/>
                  <a:gd name="T11" fmla="*/ 0 h 669"/>
                  <a:gd name="T12" fmla="*/ 2734 w 3191"/>
                  <a:gd name="T13" fmla="*/ 80 h 669"/>
                  <a:gd name="T14" fmla="*/ 3191 w 3191"/>
                  <a:gd name="T15" fmla="*/ 80 h 669"/>
                  <a:gd name="T16" fmla="*/ 3191 w 3191"/>
                  <a:gd name="T17" fmla="*/ 180 h 669"/>
                  <a:gd name="T18" fmla="*/ 2734 w 3191"/>
                  <a:gd name="T19" fmla="*/ 180 h 669"/>
                  <a:gd name="T20" fmla="*/ 2734 w 3191"/>
                  <a:gd name="T21" fmla="*/ 255 h 669"/>
                  <a:gd name="T22" fmla="*/ 2483 w 3191"/>
                  <a:gd name="T23" fmla="*/ 255 h 669"/>
                  <a:gd name="T24" fmla="*/ 2483 w 3191"/>
                  <a:gd name="T25" fmla="*/ 669 h 669"/>
                  <a:gd name="T26" fmla="*/ 2396 w 3191"/>
                  <a:gd name="T27" fmla="*/ 669 h 669"/>
                  <a:gd name="T28" fmla="*/ 2396 w 3191"/>
                  <a:gd name="T29" fmla="*/ 255 h 669"/>
                  <a:gd name="T30" fmla="*/ 2137 w 3191"/>
                  <a:gd name="T31" fmla="*/ 255 h 669"/>
                  <a:gd name="T32" fmla="*/ 2137 w 3191"/>
                  <a:gd name="T33" fmla="*/ 180 h 669"/>
                  <a:gd name="T34" fmla="*/ 1053 w 3191"/>
                  <a:gd name="T35" fmla="*/ 180 h 669"/>
                  <a:gd name="T36" fmla="*/ 1053 w 3191"/>
                  <a:gd name="T37" fmla="*/ 255 h 669"/>
                  <a:gd name="T38" fmla="*/ 794 w 3191"/>
                  <a:gd name="T39" fmla="*/ 255 h 669"/>
                  <a:gd name="T40" fmla="*/ 794 w 3191"/>
                  <a:gd name="T41" fmla="*/ 669 h 669"/>
                  <a:gd name="T42" fmla="*/ 708 w 3191"/>
                  <a:gd name="T43" fmla="*/ 669 h 669"/>
                  <a:gd name="T44" fmla="*/ 708 w 3191"/>
                  <a:gd name="T45" fmla="*/ 255 h 669"/>
                  <a:gd name="T46" fmla="*/ 455 w 3191"/>
                  <a:gd name="T47" fmla="*/ 255 h 669"/>
                  <a:gd name="T48" fmla="*/ 455 w 3191"/>
                  <a:gd name="T49" fmla="*/ 180 h 669"/>
                  <a:gd name="T50" fmla="*/ 0 w 3191"/>
                  <a:gd name="T51" fmla="*/ 180 h 669"/>
                  <a:gd name="T52" fmla="*/ 0 w 3191"/>
                  <a:gd name="T53" fmla="*/ 80 h 669"/>
                  <a:gd name="T54" fmla="*/ 455 w 3191"/>
                  <a:gd name="T55" fmla="*/ 80 h 669"/>
                  <a:gd name="T56" fmla="*/ 455 w 3191"/>
                  <a:gd name="T57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91" h="669">
                    <a:moveTo>
                      <a:pt x="455" y="0"/>
                    </a:moveTo>
                    <a:lnTo>
                      <a:pt x="1053" y="0"/>
                    </a:lnTo>
                    <a:lnTo>
                      <a:pt x="1053" y="80"/>
                    </a:lnTo>
                    <a:lnTo>
                      <a:pt x="2137" y="80"/>
                    </a:lnTo>
                    <a:lnTo>
                      <a:pt x="2137" y="0"/>
                    </a:lnTo>
                    <a:lnTo>
                      <a:pt x="2734" y="0"/>
                    </a:lnTo>
                    <a:lnTo>
                      <a:pt x="2734" y="80"/>
                    </a:lnTo>
                    <a:lnTo>
                      <a:pt x="3191" y="80"/>
                    </a:lnTo>
                    <a:lnTo>
                      <a:pt x="3191" y="180"/>
                    </a:lnTo>
                    <a:lnTo>
                      <a:pt x="2734" y="180"/>
                    </a:lnTo>
                    <a:lnTo>
                      <a:pt x="2734" y="255"/>
                    </a:lnTo>
                    <a:lnTo>
                      <a:pt x="2483" y="255"/>
                    </a:lnTo>
                    <a:lnTo>
                      <a:pt x="2483" y="669"/>
                    </a:lnTo>
                    <a:lnTo>
                      <a:pt x="2396" y="669"/>
                    </a:lnTo>
                    <a:lnTo>
                      <a:pt x="2396" y="255"/>
                    </a:lnTo>
                    <a:lnTo>
                      <a:pt x="2137" y="255"/>
                    </a:lnTo>
                    <a:lnTo>
                      <a:pt x="2137" y="180"/>
                    </a:lnTo>
                    <a:lnTo>
                      <a:pt x="1053" y="180"/>
                    </a:lnTo>
                    <a:lnTo>
                      <a:pt x="1053" y="255"/>
                    </a:lnTo>
                    <a:lnTo>
                      <a:pt x="794" y="255"/>
                    </a:lnTo>
                    <a:lnTo>
                      <a:pt x="794" y="669"/>
                    </a:lnTo>
                    <a:lnTo>
                      <a:pt x="708" y="669"/>
                    </a:lnTo>
                    <a:lnTo>
                      <a:pt x="708" y="255"/>
                    </a:lnTo>
                    <a:lnTo>
                      <a:pt x="455" y="255"/>
                    </a:lnTo>
                    <a:lnTo>
                      <a:pt x="455" y="180"/>
                    </a:lnTo>
                    <a:lnTo>
                      <a:pt x="0" y="180"/>
                    </a:lnTo>
                    <a:lnTo>
                      <a:pt x="0" y="80"/>
                    </a:lnTo>
                    <a:lnTo>
                      <a:pt x="455" y="80"/>
                    </a:lnTo>
                    <a:lnTo>
                      <a:pt x="4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A6AC33ED-9FF6-44C9-9739-06648C1F7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9" y="657"/>
                <a:ext cx="155" cy="131"/>
              </a:xfrm>
              <a:custGeom>
                <a:avLst/>
                <a:gdLst>
                  <a:gd name="T0" fmla="*/ 142 w 1392"/>
                  <a:gd name="T1" fmla="*/ 142 h 1183"/>
                  <a:gd name="T2" fmla="*/ 142 w 1392"/>
                  <a:gd name="T3" fmla="*/ 781 h 1183"/>
                  <a:gd name="T4" fmla="*/ 1250 w 1392"/>
                  <a:gd name="T5" fmla="*/ 781 h 1183"/>
                  <a:gd name="T6" fmla="*/ 1250 w 1392"/>
                  <a:gd name="T7" fmla="*/ 142 h 1183"/>
                  <a:gd name="T8" fmla="*/ 142 w 1392"/>
                  <a:gd name="T9" fmla="*/ 142 h 1183"/>
                  <a:gd name="T10" fmla="*/ 1040 w 1392"/>
                  <a:gd name="T11" fmla="*/ 0 h 1183"/>
                  <a:gd name="T12" fmla="*/ 1392 w 1392"/>
                  <a:gd name="T13" fmla="*/ 0 h 1183"/>
                  <a:gd name="T14" fmla="*/ 1392 w 1392"/>
                  <a:gd name="T15" fmla="*/ 923 h 1183"/>
                  <a:gd name="T16" fmla="*/ 887 w 1392"/>
                  <a:gd name="T17" fmla="*/ 923 h 1183"/>
                  <a:gd name="T18" fmla="*/ 887 w 1392"/>
                  <a:gd name="T19" fmla="*/ 1116 h 1183"/>
                  <a:gd name="T20" fmla="*/ 1096 w 1392"/>
                  <a:gd name="T21" fmla="*/ 1116 h 1183"/>
                  <a:gd name="T22" fmla="*/ 1096 w 1392"/>
                  <a:gd name="T23" fmla="*/ 1183 h 1183"/>
                  <a:gd name="T24" fmla="*/ 295 w 1392"/>
                  <a:gd name="T25" fmla="*/ 1183 h 1183"/>
                  <a:gd name="T26" fmla="*/ 295 w 1392"/>
                  <a:gd name="T27" fmla="*/ 1116 h 1183"/>
                  <a:gd name="T28" fmla="*/ 499 w 1392"/>
                  <a:gd name="T29" fmla="*/ 1116 h 1183"/>
                  <a:gd name="T30" fmla="*/ 499 w 1392"/>
                  <a:gd name="T31" fmla="*/ 923 h 1183"/>
                  <a:gd name="T32" fmla="*/ 0 w 1392"/>
                  <a:gd name="T33" fmla="*/ 923 h 1183"/>
                  <a:gd name="T34" fmla="*/ 0 w 1392"/>
                  <a:gd name="T35" fmla="*/ 0 h 1183"/>
                  <a:gd name="T36" fmla="*/ 1040 w 1392"/>
                  <a:gd name="T37" fmla="*/ 0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2" h="1183">
                    <a:moveTo>
                      <a:pt x="142" y="142"/>
                    </a:moveTo>
                    <a:lnTo>
                      <a:pt x="142" y="781"/>
                    </a:lnTo>
                    <a:lnTo>
                      <a:pt x="1250" y="781"/>
                    </a:lnTo>
                    <a:lnTo>
                      <a:pt x="1250" y="142"/>
                    </a:lnTo>
                    <a:lnTo>
                      <a:pt x="142" y="142"/>
                    </a:lnTo>
                    <a:close/>
                    <a:moveTo>
                      <a:pt x="1040" y="0"/>
                    </a:moveTo>
                    <a:lnTo>
                      <a:pt x="1392" y="0"/>
                    </a:lnTo>
                    <a:lnTo>
                      <a:pt x="1392" y="923"/>
                    </a:lnTo>
                    <a:lnTo>
                      <a:pt x="887" y="923"/>
                    </a:lnTo>
                    <a:lnTo>
                      <a:pt x="887" y="1116"/>
                    </a:lnTo>
                    <a:lnTo>
                      <a:pt x="1096" y="1116"/>
                    </a:lnTo>
                    <a:lnTo>
                      <a:pt x="1096" y="1183"/>
                    </a:lnTo>
                    <a:lnTo>
                      <a:pt x="295" y="1183"/>
                    </a:lnTo>
                    <a:lnTo>
                      <a:pt x="295" y="1116"/>
                    </a:lnTo>
                    <a:lnTo>
                      <a:pt x="499" y="1116"/>
                    </a:lnTo>
                    <a:lnTo>
                      <a:pt x="499" y="923"/>
                    </a:lnTo>
                    <a:lnTo>
                      <a:pt x="0" y="923"/>
                    </a:lnTo>
                    <a:lnTo>
                      <a:pt x="0" y="0"/>
                    </a:lnTo>
                    <a:lnTo>
                      <a:pt x="10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3FA46EB4-F4B5-4311-8FCC-B708DCF944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2" y="892"/>
                <a:ext cx="155" cy="131"/>
              </a:xfrm>
              <a:custGeom>
                <a:avLst/>
                <a:gdLst>
                  <a:gd name="T0" fmla="*/ 143 w 1393"/>
                  <a:gd name="T1" fmla="*/ 144 h 1185"/>
                  <a:gd name="T2" fmla="*/ 143 w 1393"/>
                  <a:gd name="T3" fmla="*/ 782 h 1185"/>
                  <a:gd name="T4" fmla="*/ 1251 w 1393"/>
                  <a:gd name="T5" fmla="*/ 782 h 1185"/>
                  <a:gd name="T6" fmla="*/ 1251 w 1393"/>
                  <a:gd name="T7" fmla="*/ 144 h 1185"/>
                  <a:gd name="T8" fmla="*/ 143 w 1393"/>
                  <a:gd name="T9" fmla="*/ 144 h 1185"/>
                  <a:gd name="T10" fmla="*/ 0 w 1393"/>
                  <a:gd name="T11" fmla="*/ 0 h 1185"/>
                  <a:gd name="T12" fmla="*/ 1393 w 1393"/>
                  <a:gd name="T13" fmla="*/ 0 h 1185"/>
                  <a:gd name="T14" fmla="*/ 1393 w 1393"/>
                  <a:gd name="T15" fmla="*/ 925 h 1185"/>
                  <a:gd name="T16" fmla="*/ 888 w 1393"/>
                  <a:gd name="T17" fmla="*/ 925 h 1185"/>
                  <a:gd name="T18" fmla="*/ 888 w 1393"/>
                  <a:gd name="T19" fmla="*/ 1117 h 1185"/>
                  <a:gd name="T20" fmla="*/ 1098 w 1393"/>
                  <a:gd name="T21" fmla="*/ 1117 h 1185"/>
                  <a:gd name="T22" fmla="*/ 1098 w 1393"/>
                  <a:gd name="T23" fmla="*/ 1185 h 1185"/>
                  <a:gd name="T24" fmla="*/ 297 w 1393"/>
                  <a:gd name="T25" fmla="*/ 1185 h 1185"/>
                  <a:gd name="T26" fmla="*/ 297 w 1393"/>
                  <a:gd name="T27" fmla="*/ 1117 h 1185"/>
                  <a:gd name="T28" fmla="*/ 500 w 1393"/>
                  <a:gd name="T29" fmla="*/ 1117 h 1185"/>
                  <a:gd name="T30" fmla="*/ 500 w 1393"/>
                  <a:gd name="T31" fmla="*/ 925 h 1185"/>
                  <a:gd name="T32" fmla="*/ 0 w 1393"/>
                  <a:gd name="T33" fmla="*/ 925 h 1185"/>
                  <a:gd name="T34" fmla="*/ 0 w 1393"/>
                  <a:gd name="T35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3" h="1185">
                    <a:moveTo>
                      <a:pt x="143" y="144"/>
                    </a:moveTo>
                    <a:lnTo>
                      <a:pt x="143" y="782"/>
                    </a:lnTo>
                    <a:lnTo>
                      <a:pt x="1251" y="782"/>
                    </a:lnTo>
                    <a:lnTo>
                      <a:pt x="1251" y="144"/>
                    </a:lnTo>
                    <a:lnTo>
                      <a:pt x="143" y="144"/>
                    </a:lnTo>
                    <a:close/>
                    <a:moveTo>
                      <a:pt x="0" y="0"/>
                    </a:moveTo>
                    <a:lnTo>
                      <a:pt x="1393" y="0"/>
                    </a:lnTo>
                    <a:lnTo>
                      <a:pt x="1393" y="925"/>
                    </a:lnTo>
                    <a:lnTo>
                      <a:pt x="888" y="925"/>
                    </a:lnTo>
                    <a:lnTo>
                      <a:pt x="888" y="1117"/>
                    </a:lnTo>
                    <a:lnTo>
                      <a:pt x="1098" y="1117"/>
                    </a:lnTo>
                    <a:lnTo>
                      <a:pt x="1098" y="1185"/>
                    </a:lnTo>
                    <a:lnTo>
                      <a:pt x="297" y="1185"/>
                    </a:lnTo>
                    <a:lnTo>
                      <a:pt x="297" y="1117"/>
                    </a:lnTo>
                    <a:lnTo>
                      <a:pt x="500" y="1117"/>
                    </a:lnTo>
                    <a:lnTo>
                      <a:pt x="500" y="925"/>
                    </a:lnTo>
                    <a:lnTo>
                      <a:pt x="0" y="9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E6E93CD8-6E6C-48CB-916A-E69607E0EB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06" y="892"/>
                <a:ext cx="154" cy="131"/>
              </a:xfrm>
              <a:custGeom>
                <a:avLst/>
                <a:gdLst>
                  <a:gd name="T0" fmla="*/ 142 w 1392"/>
                  <a:gd name="T1" fmla="*/ 144 h 1185"/>
                  <a:gd name="T2" fmla="*/ 142 w 1392"/>
                  <a:gd name="T3" fmla="*/ 782 h 1185"/>
                  <a:gd name="T4" fmla="*/ 1251 w 1392"/>
                  <a:gd name="T5" fmla="*/ 782 h 1185"/>
                  <a:gd name="T6" fmla="*/ 1251 w 1392"/>
                  <a:gd name="T7" fmla="*/ 144 h 1185"/>
                  <a:gd name="T8" fmla="*/ 142 w 1392"/>
                  <a:gd name="T9" fmla="*/ 144 h 1185"/>
                  <a:gd name="T10" fmla="*/ 0 w 1392"/>
                  <a:gd name="T11" fmla="*/ 0 h 1185"/>
                  <a:gd name="T12" fmla="*/ 1392 w 1392"/>
                  <a:gd name="T13" fmla="*/ 0 h 1185"/>
                  <a:gd name="T14" fmla="*/ 1392 w 1392"/>
                  <a:gd name="T15" fmla="*/ 925 h 1185"/>
                  <a:gd name="T16" fmla="*/ 893 w 1392"/>
                  <a:gd name="T17" fmla="*/ 925 h 1185"/>
                  <a:gd name="T18" fmla="*/ 893 w 1392"/>
                  <a:gd name="T19" fmla="*/ 1117 h 1185"/>
                  <a:gd name="T20" fmla="*/ 1096 w 1392"/>
                  <a:gd name="T21" fmla="*/ 1117 h 1185"/>
                  <a:gd name="T22" fmla="*/ 1096 w 1392"/>
                  <a:gd name="T23" fmla="*/ 1185 h 1185"/>
                  <a:gd name="T24" fmla="*/ 296 w 1392"/>
                  <a:gd name="T25" fmla="*/ 1185 h 1185"/>
                  <a:gd name="T26" fmla="*/ 296 w 1392"/>
                  <a:gd name="T27" fmla="*/ 1117 h 1185"/>
                  <a:gd name="T28" fmla="*/ 506 w 1392"/>
                  <a:gd name="T29" fmla="*/ 1117 h 1185"/>
                  <a:gd name="T30" fmla="*/ 506 w 1392"/>
                  <a:gd name="T31" fmla="*/ 925 h 1185"/>
                  <a:gd name="T32" fmla="*/ 0 w 1392"/>
                  <a:gd name="T33" fmla="*/ 925 h 1185"/>
                  <a:gd name="T34" fmla="*/ 0 w 1392"/>
                  <a:gd name="T35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2" h="1185">
                    <a:moveTo>
                      <a:pt x="142" y="144"/>
                    </a:moveTo>
                    <a:lnTo>
                      <a:pt x="142" y="782"/>
                    </a:lnTo>
                    <a:lnTo>
                      <a:pt x="1251" y="782"/>
                    </a:lnTo>
                    <a:lnTo>
                      <a:pt x="1251" y="144"/>
                    </a:lnTo>
                    <a:lnTo>
                      <a:pt x="142" y="144"/>
                    </a:lnTo>
                    <a:close/>
                    <a:moveTo>
                      <a:pt x="0" y="0"/>
                    </a:moveTo>
                    <a:lnTo>
                      <a:pt x="1392" y="0"/>
                    </a:lnTo>
                    <a:lnTo>
                      <a:pt x="1392" y="925"/>
                    </a:lnTo>
                    <a:lnTo>
                      <a:pt x="893" y="925"/>
                    </a:lnTo>
                    <a:lnTo>
                      <a:pt x="893" y="1117"/>
                    </a:lnTo>
                    <a:lnTo>
                      <a:pt x="1096" y="1117"/>
                    </a:lnTo>
                    <a:lnTo>
                      <a:pt x="1096" y="1185"/>
                    </a:lnTo>
                    <a:lnTo>
                      <a:pt x="296" y="1185"/>
                    </a:lnTo>
                    <a:lnTo>
                      <a:pt x="296" y="1117"/>
                    </a:lnTo>
                    <a:lnTo>
                      <a:pt x="506" y="1117"/>
                    </a:lnTo>
                    <a:lnTo>
                      <a:pt x="506" y="925"/>
                    </a:lnTo>
                    <a:lnTo>
                      <a:pt x="0" y="9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629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BE86A8F-FC44-40CF-9369-1230DC0A973C}"/>
              </a:ext>
            </a:extLst>
          </p:cNvPr>
          <p:cNvSpPr txBox="1"/>
          <p:nvPr/>
        </p:nvSpPr>
        <p:spPr>
          <a:xfrm>
            <a:off x="5674838" y="625098"/>
            <a:ext cx="49567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Why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this Topic…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3D4870E-932D-4D3A-9D0B-E3A60DF31C5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>
          <a:xfrm>
            <a:off x="3365997" y="899375"/>
            <a:ext cx="1368846" cy="1368846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8793B7E-091A-4238-8A10-1EAA37600C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875" r="21875"/>
          <a:stretch>
            <a:fillRect/>
          </a:stretch>
        </p:blipFill>
        <p:spPr>
          <a:xfrm>
            <a:off x="1064217" y="3248501"/>
            <a:ext cx="862330" cy="86233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4B283539-ADF5-4D60-87BC-DF84FFED35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6250" r="6250"/>
          <a:stretch>
            <a:fillRect/>
          </a:stretch>
        </p:blipFill>
        <p:spPr>
          <a:xfrm>
            <a:off x="1512323" y="4609481"/>
            <a:ext cx="862330" cy="862330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A10867EB-BC40-41A0-83D4-B0C0F92D90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2374653" y="2734373"/>
            <a:ext cx="1967880" cy="1967880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0260AF16-6B79-44F9-939E-CB86C1A6F2E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9740" r="19740"/>
          <a:stretch>
            <a:fillRect/>
          </a:stretch>
        </p:blipFill>
        <p:spPr>
          <a:xfrm>
            <a:off x="3256414" y="5170821"/>
            <a:ext cx="674370" cy="674370"/>
          </a:xfrm>
        </p:spPr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003A4999-45C2-4895-B772-E6EF69E83AC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 t="170" b="170"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D63023B7-C6F2-4442-B33B-DC929BC282D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/>
          <a:srcRect t="3823" b="3823"/>
          <a:stretch>
            <a:fillRect/>
          </a:stretch>
        </p:blipFill>
        <p:spPr>
          <a:xfrm>
            <a:off x="1595468" y="1996432"/>
            <a:ext cx="420370" cy="420370"/>
          </a:xfrm>
        </p:spPr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9BE64915-137D-41F9-86E3-7731579EFDC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/>
          <a:srcRect t="260" b="260"/>
          <a:stretch>
            <a:fillRect/>
          </a:stretch>
        </p:blipFill>
        <p:spPr>
          <a:xfrm>
            <a:off x="2545343" y="2053221"/>
            <a:ext cx="420370" cy="418180"/>
          </a:xfrm>
        </p:spPr>
      </p:pic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EB54BBAA-E34E-4A1A-B93C-9D3A8E3DD5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743" r="743"/>
          <a:stretch>
            <a:fillRect/>
          </a:stretch>
        </p:blipFill>
        <p:spPr>
          <a:xfrm>
            <a:off x="4050420" y="2457985"/>
            <a:ext cx="1263650" cy="1282700"/>
          </a:xfr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FC9C323-9A43-4CF8-9C80-A58850C60035}"/>
              </a:ext>
            </a:extLst>
          </p:cNvPr>
          <p:cNvGrpSpPr/>
          <p:nvPr/>
        </p:nvGrpSpPr>
        <p:grpSpPr>
          <a:xfrm>
            <a:off x="5822273" y="2295417"/>
            <a:ext cx="3015374" cy="738664"/>
            <a:chOff x="7799343" y="2511786"/>
            <a:chExt cx="3015374" cy="73866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3F6BD31-273E-4506-B4CD-7B4A12A036D0}"/>
                </a:ext>
              </a:extLst>
            </p:cNvPr>
            <p:cNvGrpSpPr/>
            <p:nvPr/>
          </p:nvGrpSpPr>
          <p:grpSpPr>
            <a:xfrm>
              <a:off x="7799343" y="2584738"/>
              <a:ext cx="600767" cy="520116"/>
              <a:chOff x="7799343" y="2699038"/>
              <a:chExt cx="600767" cy="520116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8409653-350F-4C2E-A9B2-475399BD5E1C}"/>
                  </a:ext>
                </a:extLst>
              </p:cNvPr>
              <p:cNvSpPr/>
              <p:nvPr/>
            </p:nvSpPr>
            <p:spPr>
              <a:xfrm>
                <a:off x="7799343" y="269903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CA757F8-D4FE-4810-9D49-C8025F1AC147}"/>
                  </a:ext>
                </a:extLst>
              </p:cNvPr>
              <p:cNvSpPr txBox="1"/>
              <p:nvPr/>
            </p:nvSpPr>
            <p:spPr>
              <a:xfrm>
                <a:off x="7927448" y="2743503"/>
                <a:ext cx="405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084D1D-C4AD-4C25-B9B4-6D93202B8D06}"/>
                </a:ext>
              </a:extLst>
            </p:cNvPr>
            <p:cNvSpPr txBox="1"/>
            <p:nvPr/>
          </p:nvSpPr>
          <p:spPr>
            <a:xfrm>
              <a:off x="8511887" y="2511786"/>
              <a:ext cx="23028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Global ECommerce Sales - More than USD 4 Trillion </a:t>
              </a:r>
            </a:p>
            <a:p>
              <a:r>
                <a:rPr lang="en-US" sz="1400" dirty="0">
                  <a:solidFill>
                    <a:srgbClr val="00206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( 2021 ) 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DFE7F14-0D0A-4C82-AF7A-318E8F0B02B7}"/>
              </a:ext>
            </a:extLst>
          </p:cNvPr>
          <p:cNvGrpSpPr/>
          <p:nvPr/>
        </p:nvGrpSpPr>
        <p:grpSpPr>
          <a:xfrm>
            <a:off x="5873091" y="3823919"/>
            <a:ext cx="2964556" cy="520116"/>
            <a:chOff x="7799343" y="3715038"/>
            <a:chExt cx="2964556" cy="5201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343C412-FED6-4B24-847A-DE51AA029DC5}"/>
                </a:ext>
              </a:extLst>
            </p:cNvPr>
            <p:cNvGrpSpPr/>
            <p:nvPr/>
          </p:nvGrpSpPr>
          <p:grpSpPr>
            <a:xfrm>
              <a:off x="7799343" y="3715038"/>
              <a:ext cx="600767" cy="520116"/>
              <a:chOff x="7799343" y="2699038"/>
              <a:chExt cx="600767" cy="520116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F92659C-D481-47A0-B8F4-A2ABBBB783D5}"/>
                  </a:ext>
                </a:extLst>
              </p:cNvPr>
              <p:cNvSpPr/>
              <p:nvPr/>
            </p:nvSpPr>
            <p:spPr>
              <a:xfrm>
                <a:off x="7799343" y="269903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FA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F3DCE4A-DE45-4ECD-B94B-321DC6B8AC60}"/>
                  </a:ext>
                </a:extLst>
              </p:cNvPr>
              <p:cNvSpPr txBox="1"/>
              <p:nvPr/>
            </p:nvSpPr>
            <p:spPr>
              <a:xfrm>
                <a:off x="7927448" y="2743503"/>
                <a:ext cx="405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01608C-7B53-4C7A-BDE2-A5270796A61D}"/>
                </a:ext>
              </a:extLst>
            </p:cNvPr>
            <p:cNvSpPr txBox="1"/>
            <p:nvPr/>
          </p:nvSpPr>
          <p:spPr>
            <a:xfrm>
              <a:off x="8461069" y="3808194"/>
              <a:ext cx="23028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Satisfaction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6772F4-9B31-404D-9626-BBAF51EA27B6}"/>
              </a:ext>
            </a:extLst>
          </p:cNvPr>
          <p:cNvGrpSpPr/>
          <p:nvPr/>
        </p:nvGrpSpPr>
        <p:grpSpPr>
          <a:xfrm>
            <a:off x="5873091" y="5170821"/>
            <a:ext cx="2964556" cy="520116"/>
            <a:chOff x="7799343" y="4845338"/>
            <a:chExt cx="2964556" cy="52011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720CCF-60EF-44E3-BD7A-FCF349224FB9}"/>
                </a:ext>
              </a:extLst>
            </p:cNvPr>
            <p:cNvGrpSpPr/>
            <p:nvPr/>
          </p:nvGrpSpPr>
          <p:grpSpPr>
            <a:xfrm>
              <a:off x="7799343" y="4845338"/>
              <a:ext cx="600767" cy="520116"/>
              <a:chOff x="7799343" y="2699038"/>
              <a:chExt cx="600767" cy="520116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F523677-A150-4ACB-A9A3-EF442AB6116D}"/>
                  </a:ext>
                </a:extLst>
              </p:cNvPr>
              <p:cNvSpPr/>
              <p:nvPr/>
            </p:nvSpPr>
            <p:spPr>
              <a:xfrm>
                <a:off x="7799343" y="269903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273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288FD41-4DE5-41BB-898A-2B002DAED4DD}"/>
                  </a:ext>
                </a:extLst>
              </p:cNvPr>
              <p:cNvSpPr txBox="1"/>
              <p:nvPr/>
            </p:nvSpPr>
            <p:spPr>
              <a:xfrm>
                <a:off x="7927448" y="2743503"/>
                <a:ext cx="405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3BD999-2304-41D3-806C-703A1B7074A9}"/>
                </a:ext>
              </a:extLst>
            </p:cNvPr>
            <p:cNvSpPr txBox="1"/>
            <p:nvPr/>
          </p:nvSpPr>
          <p:spPr>
            <a:xfrm>
              <a:off x="8461069" y="4907923"/>
              <a:ext cx="23028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Product Improvisation 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94B48B-49A6-461C-BDA2-8A015A5F52BB}"/>
              </a:ext>
            </a:extLst>
          </p:cNvPr>
          <p:cNvGrpSpPr/>
          <p:nvPr/>
        </p:nvGrpSpPr>
        <p:grpSpPr>
          <a:xfrm>
            <a:off x="9194656" y="2941630"/>
            <a:ext cx="3015374" cy="520116"/>
            <a:chOff x="7799343" y="2584738"/>
            <a:chExt cx="3015374" cy="52011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B695141-6126-4BE2-9301-A0EB95EE74D1}"/>
                </a:ext>
              </a:extLst>
            </p:cNvPr>
            <p:cNvGrpSpPr/>
            <p:nvPr/>
          </p:nvGrpSpPr>
          <p:grpSpPr>
            <a:xfrm>
              <a:off x="7799343" y="2584738"/>
              <a:ext cx="600767" cy="520116"/>
              <a:chOff x="7799343" y="2699038"/>
              <a:chExt cx="600767" cy="520116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0E5395A-215D-4B53-B167-EE8496CCE2B4}"/>
                  </a:ext>
                </a:extLst>
              </p:cNvPr>
              <p:cNvSpPr/>
              <p:nvPr/>
            </p:nvSpPr>
            <p:spPr>
              <a:xfrm>
                <a:off x="7799343" y="269903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3ABDA9C-686B-430D-A906-B2CCC430B02B}"/>
                  </a:ext>
                </a:extLst>
              </p:cNvPr>
              <p:cNvSpPr txBox="1"/>
              <p:nvPr/>
            </p:nvSpPr>
            <p:spPr>
              <a:xfrm>
                <a:off x="7927448" y="2743503"/>
                <a:ext cx="405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1FA2AC8-058E-4D15-98EA-4CCAE2B7344E}"/>
                </a:ext>
              </a:extLst>
            </p:cNvPr>
            <p:cNvSpPr txBox="1"/>
            <p:nvPr/>
          </p:nvSpPr>
          <p:spPr>
            <a:xfrm>
              <a:off x="8511887" y="2609119"/>
              <a:ext cx="23028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Feedback Analysis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1B31337-6103-4A78-AEB5-C85F400976BD}"/>
              </a:ext>
            </a:extLst>
          </p:cNvPr>
          <p:cNvGrpSpPr/>
          <p:nvPr/>
        </p:nvGrpSpPr>
        <p:grpSpPr>
          <a:xfrm>
            <a:off x="9169423" y="5727563"/>
            <a:ext cx="3015374" cy="520116"/>
            <a:chOff x="7799343" y="2570752"/>
            <a:chExt cx="3015374" cy="52011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DDB196-D68D-4567-829A-2F28A419EDD5}"/>
                </a:ext>
              </a:extLst>
            </p:cNvPr>
            <p:cNvGrpSpPr/>
            <p:nvPr/>
          </p:nvGrpSpPr>
          <p:grpSpPr>
            <a:xfrm>
              <a:off x="7799343" y="2570752"/>
              <a:ext cx="600767" cy="520116"/>
              <a:chOff x="7799343" y="2685052"/>
              <a:chExt cx="600767" cy="520116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792369B-25AA-42A6-B436-D36A76551F9D}"/>
                  </a:ext>
                </a:extLst>
              </p:cNvPr>
              <p:cNvSpPr/>
              <p:nvPr/>
            </p:nvSpPr>
            <p:spPr>
              <a:xfrm>
                <a:off x="7799343" y="2685052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091CE1-132B-4648-9796-A71BFB9A9058}"/>
                  </a:ext>
                </a:extLst>
              </p:cNvPr>
              <p:cNvSpPr txBox="1"/>
              <p:nvPr/>
            </p:nvSpPr>
            <p:spPr>
              <a:xfrm>
                <a:off x="7927448" y="2743503"/>
                <a:ext cx="405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4801D67-AA6D-47C1-9E03-C37EE634CF40}"/>
                </a:ext>
              </a:extLst>
            </p:cNvPr>
            <p:cNvSpPr txBox="1"/>
            <p:nvPr/>
          </p:nvSpPr>
          <p:spPr>
            <a:xfrm>
              <a:off x="8511887" y="2611831"/>
              <a:ext cx="23028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Need of an efficient method 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7C5BBE-5892-49B1-B517-45262BF39260}"/>
              </a:ext>
            </a:extLst>
          </p:cNvPr>
          <p:cNvGrpSpPr/>
          <p:nvPr/>
        </p:nvGrpSpPr>
        <p:grpSpPr>
          <a:xfrm>
            <a:off x="9194656" y="4227071"/>
            <a:ext cx="3015374" cy="520116"/>
            <a:chOff x="7799343" y="2584738"/>
            <a:chExt cx="3015374" cy="52011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CE8F406-35FD-4B8E-9C0B-473851C7745C}"/>
                </a:ext>
              </a:extLst>
            </p:cNvPr>
            <p:cNvGrpSpPr/>
            <p:nvPr/>
          </p:nvGrpSpPr>
          <p:grpSpPr>
            <a:xfrm>
              <a:off x="7799343" y="2584738"/>
              <a:ext cx="600767" cy="520116"/>
              <a:chOff x="7799343" y="2699038"/>
              <a:chExt cx="600767" cy="52011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BD5E1BB-4323-41B2-8188-260901F15DB3}"/>
                  </a:ext>
                </a:extLst>
              </p:cNvPr>
              <p:cNvSpPr/>
              <p:nvPr/>
            </p:nvSpPr>
            <p:spPr>
              <a:xfrm>
                <a:off x="7799343" y="269903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3CE5C0F-4AC5-42A9-B049-BF3E2E1D0667}"/>
                  </a:ext>
                </a:extLst>
              </p:cNvPr>
              <p:cNvSpPr txBox="1"/>
              <p:nvPr/>
            </p:nvSpPr>
            <p:spPr>
              <a:xfrm>
                <a:off x="7927448" y="2743503"/>
                <a:ext cx="405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5436499-EAB9-490C-81B4-7CF11649C8F0}"/>
                </a:ext>
              </a:extLst>
            </p:cNvPr>
            <p:cNvSpPr txBox="1"/>
            <p:nvPr/>
          </p:nvSpPr>
          <p:spPr>
            <a:xfrm>
              <a:off x="8511887" y="2611831"/>
              <a:ext cx="23028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Huge Data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61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D43DA5A-704B-465F-8301-C37F6853ED16}"/>
              </a:ext>
            </a:extLst>
          </p:cNvPr>
          <p:cNvSpPr/>
          <p:nvPr/>
        </p:nvSpPr>
        <p:spPr>
          <a:xfrm>
            <a:off x="8786813" y="683204"/>
            <a:ext cx="2705094" cy="5491595"/>
          </a:xfrm>
          <a:custGeom>
            <a:avLst/>
            <a:gdLst>
              <a:gd name="connsiteX0" fmla="*/ 2705094 w 2705094"/>
              <a:gd name="connsiteY0" fmla="*/ 0 h 5491595"/>
              <a:gd name="connsiteX1" fmla="*/ 2705094 w 2705094"/>
              <a:gd name="connsiteY1" fmla="*/ 1373981 h 5491595"/>
              <a:gd name="connsiteX2" fmla="*/ 2607480 w 2705094"/>
              <a:gd name="connsiteY2" fmla="*/ 1378910 h 5491595"/>
              <a:gd name="connsiteX3" fmla="*/ 1373981 w 2705094"/>
              <a:gd name="connsiteY3" fmla="*/ 2745797 h 5491595"/>
              <a:gd name="connsiteX4" fmla="*/ 2607480 w 2705094"/>
              <a:gd name="connsiteY4" fmla="*/ 4112684 h 5491595"/>
              <a:gd name="connsiteX5" fmla="*/ 2705094 w 2705094"/>
              <a:gd name="connsiteY5" fmla="*/ 4117614 h 5491595"/>
              <a:gd name="connsiteX6" fmla="*/ 2705094 w 2705094"/>
              <a:gd name="connsiteY6" fmla="*/ 5491595 h 5491595"/>
              <a:gd name="connsiteX7" fmla="*/ 2466999 w 2705094"/>
              <a:gd name="connsiteY7" fmla="*/ 5479572 h 5491595"/>
              <a:gd name="connsiteX8" fmla="*/ 0 w 2705094"/>
              <a:gd name="connsiteY8" fmla="*/ 2745797 h 5491595"/>
              <a:gd name="connsiteX9" fmla="*/ 2466999 w 2705094"/>
              <a:gd name="connsiteY9" fmla="*/ 12023 h 549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5094" h="5491595">
                <a:moveTo>
                  <a:pt x="2705094" y="0"/>
                </a:moveTo>
                <a:lnTo>
                  <a:pt x="2705094" y="1373981"/>
                </a:lnTo>
                <a:lnTo>
                  <a:pt x="2607480" y="1378910"/>
                </a:lnTo>
                <a:cubicBezTo>
                  <a:pt x="1914642" y="1449271"/>
                  <a:pt x="1373981" y="2034395"/>
                  <a:pt x="1373981" y="2745797"/>
                </a:cubicBezTo>
                <a:cubicBezTo>
                  <a:pt x="1373981" y="3457199"/>
                  <a:pt x="1914642" y="4042323"/>
                  <a:pt x="2607480" y="4112684"/>
                </a:cubicBezTo>
                <a:lnTo>
                  <a:pt x="2705094" y="4117614"/>
                </a:lnTo>
                <a:lnTo>
                  <a:pt x="2705094" y="5491595"/>
                </a:lnTo>
                <a:lnTo>
                  <a:pt x="2466999" y="5479572"/>
                </a:lnTo>
                <a:cubicBezTo>
                  <a:pt x="1081322" y="5338849"/>
                  <a:pt x="0" y="4168602"/>
                  <a:pt x="0" y="2745797"/>
                </a:cubicBezTo>
                <a:cubicBezTo>
                  <a:pt x="0" y="1322993"/>
                  <a:pt x="1081322" y="152746"/>
                  <a:pt x="2466999" y="12023"/>
                </a:cubicBezTo>
                <a:close/>
              </a:path>
            </a:pathLst>
          </a:custGeom>
          <a:gradFill>
            <a:gsLst>
              <a:gs pos="0">
                <a:srgbClr val="F25245"/>
              </a:gs>
              <a:gs pos="100000">
                <a:srgbClr val="27344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62705-3B1C-43A5-82F5-6ABD3DA38D14}"/>
              </a:ext>
            </a:extLst>
          </p:cNvPr>
          <p:cNvSpPr txBox="1"/>
          <p:nvPr/>
        </p:nvSpPr>
        <p:spPr>
          <a:xfrm>
            <a:off x="1188759" y="910718"/>
            <a:ext cx="4171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About the Idea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F4469-BDAC-4144-B1A4-E8BAD6D645FB}"/>
              </a:ext>
            </a:extLst>
          </p:cNvPr>
          <p:cNvSpPr txBox="1"/>
          <p:nvPr/>
        </p:nvSpPr>
        <p:spPr>
          <a:xfrm>
            <a:off x="1188759" y="1698600"/>
            <a:ext cx="4171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It is a project which we intend to make using Sentimental Analysis to Segregate the User Reviews on E-Commerce Platforms into three categories.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780A65D-977D-442F-B8E1-41C761F31949}"/>
              </a:ext>
            </a:extLst>
          </p:cNvPr>
          <p:cNvSpPr/>
          <p:nvPr/>
        </p:nvSpPr>
        <p:spPr>
          <a:xfrm>
            <a:off x="5884638" y="2170706"/>
            <a:ext cx="4697249" cy="2682380"/>
          </a:xfrm>
          <a:prstGeom prst="roundRect">
            <a:avLst>
              <a:gd name="adj" fmla="val 2818"/>
            </a:avLst>
          </a:prstGeom>
          <a:noFill/>
          <a:ln w="95250">
            <a:gradFill flip="none" rotWithShape="1">
              <a:gsLst>
                <a:gs pos="0">
                  <a:srgbClr val="F25245"/>
                </a:gs>
                <a:gs pos="100000">
                  <a:srgbClr val="273445"/>
                </a:gs>
              </a:gsLst>
              <a:lin ang="2700000" scaled="1"/>
              <a:tileRect/>
            </a:gradFill>
          </a:ln>
          <a:effectLst>
            <a:outerShdw blurRad="762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7BDFDE-4CED-4BBF-AD68-5E1BA22D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54" y="2225575"/>
            <a:ext cx="4655724" cy="256867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F35FB2E-329E-4B2B-A1C0-459828E8ED10}"/>
              </a:ext>
            </a:extLst>
          </p:cNvPr>
          <p:cNvGrpSpPr/>
          <p:nvPr/>
        </p:nvGrpSpPr>
        <p:grpSpPr>
          <a:xfrm rot="5400000">
            <a:off x="10310875" y="3414662"/>
            <a:ext cx="1434489" cy="190500"/>
            <a:chOff x="4679586" y="878988"/>
            <a:chExt cx="1434489" cy="1905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6F16A2-082D-4E2D-AD94-7316D0EC241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1345FB-65F9-47F7-AE14-E4D71CAF6FF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034E0-FB95-4536-A238-984E2B9CD248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30EBFB1-8FE1-4892-B8B0-B6230BD9551D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017D74-97A2-415A-A60E-0B60E7B4D5F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41F7B5-8366-4F89-B34A-8F654955A12A}"/>
              </a:ext>
            </a:extLst>
          </p:cNvPr>
          <p:cNvGrpSpPr/>
          <p:nvPr/>
        </p:nvGrpSpPr>
        <p:grpSpPr>
          <a:xfrm>
            <a:off x="1223865" y="3633051"/>
            <a:ext cx="3676315" cy="997712"/>
            <a:chOff x="7663689" y="1591642"/>
            <a:chExt cx="3676315" cy="997712"/>
          </a:xfrm>
        </p:grpSpPr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C799C64C-4F68-44F4-AF17-94445D5C3472}"/>
                </a:ext>
              </a:extLst>
            </p:cNvPr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Positive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69C4F5-5088-4D35-9972-A665E56B07B2}"/>
                </a:ext>
              </a:extLst>
            </p:cNvPr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859F42-40AE-4DB2-9F90-F60064280F9C}"/>
              </a:ext>
            </a:extLst>
          </p:cNvPr>
          <p:cNvGrpSpPr/>
          <p:nvPr/>
        </p:nvGrpSpPr>
        <p:grpSpPr>
          <a:xfrm>
            <a:off x="1191609" y="4694415"/>
            <a:ext cx="3909475" cy="997712"/>
            <a:chOff x="7663689" y="3214926"/>
            <a:chExt cx="3909475" cy="997712"/>
          </a:xfrm>
        </p:grpSpPr>
        <p:sp>
          <p:nvSpPr>
            <p:cNvPr id="43" name="Subtitle 2">
              <a:extLst>
                <a:ext uri="{FF2B5EF4-FFF2-40B4-BE49-F238E27FC236}">
                  <a16:creationId xmlns:a16="http://schemas.microsoft.com/office/drawing/2014/main" id="{511831AF-B327-405F-9883-3271334629DB}"/>
                </a:ext>
              </a:extLst>
            </p:cNvPr>
            <p:cNvSpPr txBox="1">
              <a:spLocks/>
            </p:cNvSpPr>
            <p:nvPr/>
          </p:nvSpPr>
          <p:spPr>
            <a:xfrm>
              <a:off x="8509958" y="3214926"/>
              <a:ext cx="306320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Negative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A99C047-C222-42C1-9ED6-F261D7788736}"/>
                </a:ext>
              </a:extLst>
            </p:cNvPr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647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682F2D6-1F50-4E3E-A6E1-BB2BAA195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5" t="30033" r="17095" b="14046"/>
          <a:stretch/>
        </p:blipFill>
        <p:spPr>
          <a:xfrm rot="5400000">
            <a:off x="-1105270" y="1917575"/>
            <a:ext cx="6045695" cy="3835155"/>
          </a:xfrm>
          <a:prstGeom prst="rect">
            <a:avLst/>
          </a:prstGeom>
        </p:spPr>
      </p:pic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BCE49241-3AAF-4CA1-9B5E-272AC8FBAB91}"/>
              </a:ext>
            </a:extLst>
          </p:cNvPr>
          <p:cNvSpPr/>
          <p:nvPr/>
        </p:nvSpPr>
        <p:spPr>
          <a:xfrm rot="18278867">
            <a:off x="-4644868" y="-1007012"/>
            <a:ext cx="9684327" cy="9684327"/>
          </a:xfrm>
          <a:prstGeom prst="donut">
            <a:avLst>
              <a:gd name="adj" fmla="val 7940"/>
            </a:avLst>
          </a:prstGeom>
          <a:gradFill flip="none" rotWithShape="1">
            <a:gsLst>
              <a:gs pos="0">
                <a:srgbClr val="00CCFF"/>
              </a:gs>
              <a:gs pos="16000">
                <a:srgbClr val="009999"/>
              </a:gs>
              <a:gs pos="37000">
                <a:srgbClr val="FF9900"/>
              </a:gs>
              <a:gs pos="100000">
                <a:srgbClr val="0033CC"/>
              </a:gs>
              <a:gs pos="82000">
                <a:srgbClr val="9900FF"/>
              </a:gs>
              <a:gs pos="60000">
                <a:srgbClr val="CC00C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C716AA-39F1-42FC-B037-7E7F8C01F7B1}"/>
              </a:ext>
            </a:extLst>
          </p:cNvPr>
          <p:cNvSpPr/>
          <p:nvPr/>
        </p:nvSpPr>
        <p:spPr>
          <a:xfrm>
            <a:off x="-5012732" y="-1816700"/>
            <a:ext cx="10931237" cy="1093123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D3FB83-717E-4D79-AD81-342E13D7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63" y="5787781"/>
            <a:ext cx="546278" cy="54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171981-6DC2-4195-97AC-57B12F09D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012" y="4570137"/>
            <a:ext cx="546205" cy="54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E92444E-00B8-4F44-A7D3-1F7A26699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41" y="3378918"/>
            <a:ext cx="533863" cy="5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9E78A87-5127-44F7-B77C-971A9351D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580" y="2165531"/>
            <a:ext cx="558411" cy="54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872B129-D69C-4F87-8F09-2FC713F105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70"/>
          <a:stretch/>
        </p:blipFill>
        <p:spPr>
          <a:xfrm>
            <a:off x="5020262" y="1010392"/>
            <a:ext cx="565118" cy="54000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7A707078-04E1-47E3-907E-FBFFB6138CFA}"/>
              </a:ext>
            </a:extLst>
          </p:cNvPr>
          <p:cNvGrpSpPr/>
          <p:nvPr/>
        </p:nvGrpSpPr>
        <p:grpSpPr>
          <a:xfrm>
            <a:off x="6357080" y="1550392"/>
            <a:ext cx="525482" cy="525482"/>
            <a:chOff x="1496291" y="5524006"/>
            <a:chExt cx="525482" cy="52548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9D96D74-853F-4BA1-AEBE-9E95978842A2}"/>
                </a:ext>
              </a:extLst>
            </p:cNvPr>
            <p:cNvSpPr/>
            <p:nvPr/>
          </p:nvSpPr>
          <p:spPr>
            <a:xfrm>
              <a:off x="1496291" y="5524006"/>
              <a:ext cx="525482" cy="525482"/>
            </a:xfrm>
            <a:prstGeom prst="ellipse">
              <a:avLst/>
            </a:prstGeom>
            <a:solidFill>
              <a:srgbClr val="3CAE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788469A-3669-4073-92AB-F02C24734052}"/>
                </a:ext>
              </a:extLst>
            </p:cNvPr>
            <p:cNvSpPr/>
            <p:nvPr/>
          </p:nvSpPr>
          <p:spPr>
            <a:xfrm>
              <a:off x="1599210" y="5626925"/>
              <a:ext cx="319645" cy="3196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8FAD1425-A507-4706-B7A8-34698DB36A23}"/>
              </a:ext>
            </a:extLst>
          </p:cNvPr>
          <p:cNvCxnSpPr>
            <a:cxnSpLocks/>
            <a:stCxn id="72" idx="6"/>
            <a:endCxn id="78" idx="1"/>
          </p:cNvCxnSpPr>
          <p:nvPr/>
        </p:nvCxnSpPr>
        <p:spPr>
          <a:xfrm flipV="1">
            <a:off x="6882562" y="1796773"/>
            <a:ext cx="372089" cy="1636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DFD22A-9AC4-4AE8-869E-86A1A19B836A}"/>
              </a:ext>
            </a:extLst>
          </p:cNvPr>
          <p:cNvGrpSpPr/>
          <p:nvPr/>
        </p:nvGrpSpPr>
        <p:grpSpPr>
          <a:xfrm>
            <a:off x="7254651" y="1369756"/>
            <a:ext cx="4597236" cy="2370317"/>
            <a:chOff x="5015350" y="3241491"/>
            <a:chExt cx="4597236" cy="237031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4BDC698-4BC2-4BAF-8E1C-73795A5FF6D6}"/>
                </a:ext>
              </a:extLst>
            </p:cNvPr>
            <p:cNvGrpSpPr/>
            <p:nvPr/>
          </p:nvGrpSpPr>
          <p:grpSpPr>
            <a:xfrm>
              <a:off x="5015350" y="3241491"/>
              <a:ext cx="4597236" cy="2370317"/>
              <a:chOff x="2376301" y="5808975"/>
              <a:chExt cx="4597236" cy="237031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DBDFA7C-704D-491C-A9F9-8E6CBCAD9AFB}"/>
                  </a:ext>
                </a:extLst>
              </p:cNvPr>
              <p:cNvSpPr/>
              <p:nvPr/>
            </p:nvSpPr>
            <p:spPr>
              <a:xfrm>
                <a:off x="2376301" y="5808975"/>
                <a:ext cx="4597236" cy="854033"/>
              </a:xfrm>
              <a:prstGeom prst="roundRect">
                <a:avLst>
                  <a:gd name="adj" fmla="val 50000"/>
                </a:avLst>
              </a:prstGeom>
              <a:solidFill>
                <a:srgbClr val="3CAE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A66CEF7-91EA-478A-963F-0F6B6046261D}"/>
                  </a:ext>
                </a:extLst>
              </p:cNvPr>
              <p:cNvSpPr/>
              <p:nvPr/>
            </p:nvSpPr>
            <p:spPr>
              <a:xfrm>
                <a:off x="2523013" y="5918822"/>
                <a:ext cx="634338" cy="6343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71915D-DC87-4B57-955B-837D19F01559}"/>
                  </a:ext>
                </a:extLst>
              </p:cNvPr>
              <p:cNvSpPr txBox="1"/>
              <p:nvPr/>
            </p:nvSpPr>
            <p:spPr>
              <a:xfrm>
                <a:off x="3304063" y="6024119"/>
                <a:ext cx="2722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Positive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F16D40D-1C04-48F9-89A5-F14945F24239}"/>
                  </a:ext>
                </a:extLst>
              </p:cNvPr>
              <p:cNvSpPr txBox="1"/>
              <p:nvPr/>
            </p:nvSpPr>
            <p:spPr>
              <a:xfrm>
                <a:off x="2718486" y="7009741"/>
                <a:ext cx="310935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 likes the quality of the product.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My order received safely without ant damage and perfect cloth fabric.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 am impressed with the discount offers.</a:t>
                </a:r>
              </a:p>
            </p:txBody>
          </p:sp>
        </p:grpSp>
        <p:pic>
          <p:nvPicPr>
            <p:cNvPr id="77" name="Graphic 76" descr="Handshake">
              <a:extLst>
                <a:ext uri="{FF2B5EF4-FFF2-40B4-BE49-F238E27FC236}">
                  <a16:creationId xmlns:a16="http://schemas.microsoft.com/office/drawing/2014/main" id="{B8A648F5-0FC5-4FB4-A1C1-F4EA4B44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57694" y="3480405"/>
              <a:ext cx="457200" cy="4572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DAB98A-CBC7-4E5E-91A0-7050A98422F4}"/>
              </a:ext>
            </a:extLst>
          </p:cNvPr>
          <p:cNvGrpSpPr/>
          <p:nvPr/>
        </p:nvGrpSpPr>
        <p:grpSpPr>
          <a:xfrm>
            <a:off x="6317137" y="4124321"/>
            <a:ext cx="525482" cy="525482"/>
            <a:chOff x="1496291" y="5524006"/>
            <a:chExt cx="525482" cy="525482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BF5693-21EF-4EEC-A855-69D042343FF0}"/>
                </a:ext>
              </a:extLst>
            </p:cNvPr>
            <p:cNvSpPr/>
            <p:nvPr/>
          </p:nvSpPr>
          <p:spPr>
            <a:xfrm>
              <a:off x="1496291" y="5524006"/>
              <a:ext cx="525482" cy="525482"/>
            </a:xfrm>
            <a:prstGeom prst="ellipse">
              <a:avLst/>
            </a:prstGeom>
            <a:solidFill>
              <a:srgbClr val="ED5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0DD414E-23D4-452E-B8B0-BBFB506BB782}"/>
                </a:ext>
              </a:extLst>
            </p:cNvPr>
            <p:cNvSpPr/>
            <p:nvPr/>
          </p:nvSpPr>
          <p:spPr>
            <a:xfrm>
              <a:off x="1599210" y="5626925"/>
              <a:ext cx="319645" cy="3196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08FCCCA8-B7E4-44C9-89FC-22517E4C4E97}"/>
              </a:ext>
            </a:extLst>
          </p:cNvPr>
          <p:cNvCxnSpPr>
            <a:cxnSpLocks/>
            <a:stCxn id="96" idx="6"/>
          </p:cNvCxnSpPr>
          <p:nvPr/>
        </p:nvCxnSpPr>
        <p:spPr>
          <a:xfrm>
            <a:off x="6842619" y="4387062"/>
            <a:ext cx="728776" cy="127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1A5E3A8-3727-4434-A217-B4740DFA1145}"/>
              </a:ext>
            </a:extLst>
          </p:cNvPr>
          <p:cNvGrpSpPr/>
          <p:nvPr/>
        </p:nvGrpSpPr>
        <p:grpSpPr>
          <a:xfrm>
            <a:off x="7541077" y="4009884"/>
            <a:ext cx="4597236" cy="2848116"/>
            <a:chOff x="2376301" y="5808975"/>
            <a:chExt cx="4597236" cy="284811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8893B23-35A8-417E-BBF2-D469B71F9D00}"/>
                </a:ext>
              </a:extLst>
            </p:cNvPr>
            <p:cNvGrpSpPr/>
            <p:nvPr/>
          </p:nvGrpSpPr>
          <p:grpSpPr>
            <a:xfrm>
              <a:off x="2376301" y="5808975"/>
              <a:ext cx="4597236" cy="2848116"/>
              <a:chOff x="2376301" y="5808975"/>
              <a:chExt cx="4597236" cy="2848116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03B65EA0-B302-43F5-8E09-6E23E298DA4B}"/>
                  </a:ext>
                </a:extLst>
              </p:cNvPr>
              <p:cNvSpPr/>
              <p:nvPr/>
            </p:nvSpPr>
            <p:spPr>
              <a:xfrm>
                <a:off x="2376301" y="5808975"/>
                <a:ext cx="4597236" cy="854033"/>
              </a:xfrm>
              <a:prstGeom prst="roundRect">
                <a:avLst>
                  <a:gd name="adj" fmla="val 50000"/>
                </a:avLst>
              </a:prstGeom>
              <a:solidFill>
                <a:srgbClr val="ED55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259D30A-D32D-40E8-A89F-FB79E9DDA68F}"/>
                  </a:ext>
                </a:extLst>
              </p:cNvPr>
              <p:cNvSpPr/>
              <p:nvPr/>
            </p:nvSpPr>
            <p:spPr>
              <a:xfrm>
                <a:off x="2523013" y="5918822"/>
                <a:ext cx="634338" cy="6343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50A663-3E11-4517-B8C4-98EFB70719D4}"/>
                  </a:ext>
                </a:extLst>
              </p:cNvPr>
              <p:cNvSpPr txBox="1"/>
              <p:nvPr/>
            </p:nvSpPr>
            <p:spPr>
              <a:xfrm>
                <a:off x="3803932" y="5987229"/>
                <a:ext cx="17941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Negative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445C2A7-80CF-42E7-BB25-77F58B3DEA88}"/>
                  </a:ext>
                </a:extLst>
              </p:cNvPr>
              <p:cNvSpPr txBox="1"/>
              <p:nvPr/>
            </p:nvSpPr>
            <p:spPr>
              <a:xfrm>
                <a:off x="2448415" y="7056653"/>
                <a:ext cx="310935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product which I ordered is very bad quality.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order delivered very late I am not satisfied.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product is very expensive when compared with other websites. I am not satisfied.</a:t>
                </a:r>
              </a:p>
            </p:txBody>
          </p:sp>
        </p:grpSp>
        <p:pic>
          <p:nvPicPr>
            <p:cNvPr id="101" name="Graphic 100" descr="Lightbulb">
              <a:extLst>
                <a:ext uri="{FF2B5EF4-FFF2-40B4-BE49-F238E27FC236}">
                  <a16:creationId xmlns:a16="http://schemas.microsoft.com/office/drawing/2014/main" id="{2D8C2F7B-492C-4953-BDF9-9AB13F1C8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1189" y="6035045"/>
              <a:ext cx="457200" cy="4572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DF77F8-C3F4-42A0-9642-7009E1426AB2}"/>
              </a:ext>
            </a:extLst>
          </p:cNvPr>
          <p:cNvSpPr txBox="1"/>
          <p:nvPr/>
        </p:nvSpPr>
        <p:spPr>
          <a:xfrm>
            <a:off x="5918505" y="573875"/>
            <a:ext cx="256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Examples:</a:t>
            </a:r>
            <a:endParaRPr lang="en-IN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2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p Arrow 6">
            <a:extLst>
              <a:ext uri="{FF2B5EF4-FFF2-40B4-BE49-F238E27FC236}">
                <a16:creationId xmlns:a16="http://schemas.microsoft.com/office/drawing/2014/main" id="{381B5736-4267-4F66-B47E-17531A535DF5}"/>
              </a:ext>
            </a:extLst>
          </p:cNvPr>
          <p:cNvSpPr/>
          <p:nvPr/>
        </p:nvSpPr>
        <p:spPr>
          <a:xfrm flipV="1">
            <a:off x="63128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p Arrow 4">
            <a:extLst>
              <a:ext uri="{FF2B5EF4-FFF2-40B4-BE49-F238E27FC236}">
                <a16:creationId xmlns:a16="http://schemas.microsoft.com/office/drawing/2014/main" id="{9BA45355-A0D8-4684-88EB-030FF8759FB4}"/>
              </a:ext>
            </a:extLst>
          </p:cNvPr>
          <p:cNvSpPr/>
          <p:nvPr/>
        </p:nvSpPr>
        <p:spPr>
          <a:xfrm>
            <a:off x="8191961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F961EA8-F606-40F6-A33A-7528F50B3F53}"/>
              </a:ext>
            </a:extLst>
          </p:cNvPr>
          <p:cNvSpPr txBox="1">
            <a:spLocks/>
          </p:cNvSpPr>
          <p:nvPr/>
        </p:nvSpPr>
        <p:spPr>
          <a:xfrm>
            <a:off x="134950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chemeClr val="bg1"/>
                </a:solidFill>
                <a:latin typeface="Open Sans" panose="020B0606030504020204"/>
              </a:rPr>
              <a:t>Flow Chart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09E05758-57FA-4FAB-93E2-266C3E70F34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54595" y="2907093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CB732EB-6C64-4B2F-BF1C-F9534335BF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29A9C51-C3C0-48D5-967F-629F0A651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D8108E1-19E9-4EE3-A20C-E3CFFC30A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E195FBB-B67F-4BAA-9D85-2098531DA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ED2C5FA-342E-48D0-8CB3-9745F33B5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823442F5-B05A-4656-A82D-FE8F3C1C0B01}"/>
              </a:ext>
            </a:extLst>
          </p:cNvPr>
          <p:cNvSpPr txBox="1">
            <a:spLocks/>
          </p:cNvSpPr>
          <p:nvPr/>
        </p:nvSpPr>
        <p:spPr>
          <a:xfrm>
            <a:off x="8910181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Understanding the sentiment of the textual data is a very crucial component in data science.</a:t>
            </a:r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B44D0472-7E5A-4C7B-B519-71945EC6AB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10705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6808EA67-782C-409C-935F-C0CCC106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85CD8BD-0705-4FA7-8D37-16C4F777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69B9349C-0A25-4E6E-8BEA-09B4ED1E4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D1F8314-AB4A-4E29-8FE4-62ACD3E7B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255E66C4-1F4B-45EE-A9AA-CFE60A3477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C1B2D-7818-4F82-A679-E48BB0D05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05250" y="1647825"/>
            <a:ext cx="43815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41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78423" y="0"/>
            <a:ext cx="0" cy="574987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355463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21223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21223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3697410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3963653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3922042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72789" y="1632393"/>
            <a:ext cx="4508057" cy="2220516"/>
            <a:chOff x="5372789" y="1642544"/>
            <a:chExt cx="4508057" cy="2220516"/>
          </a:xfrm>
        </p:grpSpPr>
        <p:cxnSp>
          <p:nvCxnSpPr>
            <p:cNvPr id="9" name="Straight Connector 8"/>
            <p:cNvCxnSpPr>
              <a:cxnSpLocks/>
            </p:cNvCxnSpPr>
            <p:nvPr/>
          </p:nvCxnSpPr>
          <p:spPr>
            <a:xfrm flipV="1">
              <a:off x="5372789" y="1642544"/>
              <a:ext cx="0" cy="22205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5829988" y="1952922"/>
              <a:ext cx="4050858" cy="1592436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Mohammed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Khizar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Baig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Boyapati Sai Venkat</a:t>
              </a:r>
            </a:p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G.B.N.V.S. Abhinav</a:t>
              </a:r>
            </a:p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Ishita Agrawal</a:t>
              </a:r>
            </a:p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Aravind Bhaskar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15380" y="2468850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4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19535" y="883206"/>
            <a:ext cx="2582561" cy="1855783"/>
            <a:chOff x="2794060" y="758919"/>
            <a:chExt cx="2582561" cy="1855783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2794060" y="1616990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APSSDC Internship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014949" y="758919"/>
              <a:ext cx="236167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48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Our Team</a:t>
              </a:r>
              <a:endParaRPr 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810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Hope You Like It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039520" y="5337414"/>
            <a:ext cx="4112960" cy="4631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1800" b="1" dirty="0">
                <a:solidFill>
                  <a:schemeClr val="bg1"/>
                </a:solidFill>
              </a:rPr>
              <a:t>By Group - 13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6">
            <a:extLst>
              <a:ext uri="{FF2B5EF4-FFF2-40B4-BE49-F238E27FC236}">
                <a16:creationId xmlns:a16="http://schemas.microsoft.com/office/drawing/2014/main" id="{7DA27E90-28AF-44B3-A311-B13639F10E3C}"/>
              </a:ext>
            </a:extLst>
          </p:cNvPr>
          <p:cNvSpPr>
            <a:spLocks noEditPoints="1"/>
          </p:cNvSpPr>
          <p:nvPr/>
        </p:nvSpPr>
        <p:spPr bwMode="auto">
          <a:xfrm>
            <a:off x="5755481" y="4654103"/>
            <a:ext cx="681038" cy="683311"/>
          </a:xfrm>
          <a:custGeom>
            <a:avLst/>
            <a:gdLst>
              <a:gd name="T0" fmla="*/ 1793 w 3420"/>
              <a:gd name="T1" fmla="*/ 1048 h 3416"/>
              <a:gd name="T2" fmla="*/ 1795 w 3420"/>
              <a:gd name="T3" fmla="*/ 1119 h 3416"/>
              <a:gd name="T4" fmla="*/ 2182 w 3420"/>
              <a:gd name="T5" fmla="*/ 2440 h 3416"/>
              <a:gd name="T6" fmla="*/ 1869 w 3420"/>
              <a:gd name="T7" fmla="*/ 1889 h 3416"/>
              <a:gd name="T8" fmla="*/ 1871 w 3420"/>
              <a:gd name="T9" fmla="*/ 1819 h 3416"/>
              <a:gd name="T10" fmla="*/ 1928 w 3420"/>
              <a:gd name="T11" fmla="*/ 1777 h 3416"/>
              <a:gd name="T12" fmla="*/ 1996 w 3420"/>
              <a:gd name="T13" fmla="*/ 1794 h 3416"/>
              <a:gd name="T14" fmla="*/ 2193 w 3420"/>
              <a:gd name="T15" fmla="*/ 1666 h 3416"/>
              <a:gd name="T16" fmla="*/ 2263 w 3420"/>
              <a:gd name="T17" fmla="*/ 1627 h 3416"/>
              <a:gd name="T18" fmla="*/ 2334 w 3420"/>
              <a:gd name="T19" fmla="*/ 1666 h 3416"/>
              <a:gd name="T20" fmla="*/ 2530 w 3420"/>
              <a:gd name="T21" fmla="*/ 1794 h 3416"/>
              <a:gd name="T22" fmla="*/ 2599 w 3420"/>
              <a:gd name="T23" fmla="*/ 1777 h 3416"/>
              <a:gd name="T24" fmla="*/ 2655 w 3420"/>
              <a:gd name="T25" fmla="*/ 1819 h 3416"/>
              <a:gd name="T26" fmla="*/ 2657 w 3420"/>
              <a:gd name="T27" fmla="*/ 1889 h 3416"/>
              <a:gd name="T28" fmla="*/ 2344 w 3420"/>
              <a:gd name="T29" fmla="*/ 2440 h 3416"/>
              <a:gd name="T30" fmla="*/ 2731 w 3420"/>
              <a:gd name="T31" fmla="*/ 1119 h 3416"/>
              <a:gd name="T32" fmla="*/ 2734 w 3420"/>
              <a:gd name="T33" fmla="*/ 1048 h 3416"/>
              <a:gd name="T34" fmla="*/ 952 w 3420"/>
              <a:gd name="T35" fmla="*/ 0 h 3416"/>
              <a:gd name="T36" fmla="*/ 1021 w 3420"/>
              <a:gd name="T37" fmla="*/ 37 h 3416"/>
              <a:gd name="T38" fmla="*/ 1347 w 3420"/>
              <a:gd name="T39" fmla="*/ 1034 h 3416"/>
              <a:gd name="T40" fmla="*/ 1309 w 3420"/>
              <a:gd name="T41" fmla="*/ 1092 h 3416"/>
              <a:gd name="T42" fmla="*/ 1238 w 3420"/>
              <a:gd name="T43" fmla="*/ 1100 h 3416"/>
              <a:gd name="T44" fmla="*/ 1189 w 3420"/>
              <a:gd name="T45" fmla="*/ 1050 h 3416"/>
              <a:gd name="T46" fmla="*/ 1584 w 3420"/>
              <a:gd name="T47" fmla="*/ 2442 h 3416"/>
              <a:gd name="T48" fmla="*/ 1641 w 3420"/>
              <a:gd name="T49" fmla="*/ 2499 h 3416"/>
              <a:gd name="T50" fmla="*/ 1620 w 3420"/>
              <a:gd name="T51" fmla="*/ 2578 h 3416"/>
              <a:gd name="T52" fmla="*/ 1033 w 3420"/>
              <a:gd name="T53" fmla="*/ 2602 h 3416"/>
              <a:gd name="T54" fmla="*/ 2031 w 3420"/>
              <a:gd name="T55" fmla="*/ 2602 h 3416"/>
              <a:gd name="T56" fmla="*/ 1972 w 3420"/>
              <a:gd name="T57" fmla="*/ 2577 h 3416"/>
              <a:gd name="T58" fmla="*/ 1164 w 3420"/>
              <a:gd name="T59" fmla="*/ 1711 h 3416"/>
              <a:gd name="T60" fmla="*/ 1616 w 3420"/>
              <a:gd name="T61" fmla="*/ 1089 h 3416"/>
              <a:gd name="T62" fmla="*/ 1469 w 3420"/>
              <a:gd name="T63" fmla="*/ 892 h 3416"/>
              <a:gd name="T64" fmla="*/ 2202 w 3420"/>
              <a:gd name="T65" fmla="*/ 27 h 3416"/>
              <a:gd name="T66" fmla="*/ 2263 w 3420"/>
              <a:gd name="T67" fmla="*/ 0 h 3416"/>
              <a:gd name="T68" fmla="*/ 2324 w 3420"/>
              <a:gd name="T69" fmla="*/ 27 h 3416"/>
              <a:gd name="T70" fmla="*/ 3057 w 3420"/>
              <a:gd name="T71" fmla="*/ 892 h 3416"/>
              <a:gd name="T72" fmla="*/ 2911 w 3420"/>
              <a:gd name="T73" fmla="*/ 1089 h 3416"/>
              <a:gd name="T74" fmla="*/ 3362 w 3420"/>
              <a:gd name="T75" fmla="*/ 1711 h 3416"/>
              <a:gd name="T76" fmla="*/ 2554 w 3420"/>
              <a:gd name="T77" fmla="*/ 2577 h 3416"/>
              <a:gd name="T78" fmla="*/ 2496 w 3420"/>
              <a:gd name="T79" fmla="*/ 2602 h 3416"/>
              <a:gd name="T80" fmla="*/ 3359 w 3420"/>
              <a:gd name="T81" fmla="*/ 3255 h 3416"/>
              <a:gd name="T82" fmla="*/ 3417 w 3420"/>
              <a:gd name="T83" fmla="*/ 3313 h 3416"/>
              <a:gd name="T84" fmla="*/ 3396 w 3420"/>
              <a:gd name="T85" fmla="*/ 3392 h 3416"/>
              <a:gd name="T86" fmla="*/ 81 w 3420"/>
              <a:gd name="T87" fmla="*/ 3416 h 3416"/>
              <a:gd name="T88" fmla="*/ 10 w 3420"/>
              <a:gd name="T89" fmla="*/ 3375 h 3416"/>
              <a:gd name="T90" fmla="*/ 10 w 3420"/>
              <a:gd name="T91" fmla="*/ 3293 h 3416"/>
              <a:gd name="T92" fmla="*/ 81 w 3420"/>
              <a:gd name="T93" fmla="*/ 3253 h 3416"/>
              <a:gd name="T94" fmla="*/ 119 w 3420"/>
              <a:gd name="T95" fmla="*/ 2600 h 3416"/>
              <a:gd name="T96" fmla="*/ 62 w 3420"/>
              <a:gd name="T97" fmla="*/ 2551 h 3416"/>
              <a:gd name="T98" fmla="*/ 875 w 3420"/>
              <a:gd name="T99" fmla="*/ 55 h 3416"/>
              <a:gd name="T100" fmla="*/ 932 w 3420"/>
              <a:gd name="T101" fmla="*/ 2 h 3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20" h="3416">
                <a:moveTo>
                  <a:pt x="2263" y="204"/>
                </a:moveTo>
                <a:lnTo>
                  <a:pt x="1659" y="892"/>
                </a:lnTo>
                <a:lnTo>
                  <a:pt x="1783" y="1032"/>
                </a:lnTo>
                <a:lnTo>
                  <a:pt x="1793" y="1048"/>
                </a:lnTo>
                <a:lnTo>
                  <a:pt x="1799" y="1065"/>
                </a:lnTo>
                <a:lnTo>
                  <a:pt x="1803" y="1083"/>
                </a:lnTo>
                <a:lnTo>
                  <a:pt x="1802" y="1102"/>
                </a:lnTo>
                <a:lnTo>
                  <a:pt x="1795" y="1119"/>
                </a:lnTo>
                <a:lnTo>
                  <a:pt x="1786" y="1135"/>
                </a:lnTo>
                <a:lnTo>
                  <a:pt x="1353" y="1701"/>
                </a:lnTo>
                <a:lnTo>
                  <a:pt x="2065" y="2440"/>
                </a:lnTo>
                <a:lnTo>
                  <a:pt x="2182" y="2440"/>
                </a:lnTo>
                <a:lnTo>
                  <a:pt x="2182" y="2162"/>
                </a:lnTo>
                <a:lnTo>
                  <a:pt x="1891" y="1918"/>
                </a:lnTo>
                <a:lnTo>
                  <a:pt x="1879" y="1904"/>
                </a:lnTo>
                <a:lnTo>
                  <a:pt x="1869" y="1889"/>
                </a:lnTo>
                <a:lnTo>
                  <a:pt x="1864" y="1872"/>
                </a:lnTo>
                <a:lnTo>
                  <a:pt x="1862" y="1855"/>
                </a:lnTo>
                <a:lnTo>
                  <a:pt x="1865" y="1837"/>
                </a:lnTo>
                <a:lnTo>
                  <a:pt x="1871" y="1819"/>
                </a:lnTo>
                <a:lnTo>
                  <a:pt x="1882" y="1804"/>
                </a:lnTo>
                <a:lnTo>
                  <a:pt x="1895" y="1791"/>
                </a:lnTo>
                <a:lnTo>
                  <a:pt x="1911" y="1782"/>
                </a:lnTo>
                <a:lnTo>
                  <a:pt x="1928" y="1777"/>
                </a:lnTo>
                <a:lnTo>
                  <a:pt x="1945" y="1776"/>
                </a:lnTo>
                <a:lnTo>
                  <a:pt x="1963" y="1778"/>
                </a:lnTo>
                <a:lnTo>
                  <a:pt x="1981" y="1784"/>
                </a:lnTo>
                <a:lnTo>
                  <a:pt x="1996" y="1794"/>
                </a:lnTo>
                <a:lnTo>
                  <a:pt x="2182" y="1950"/>
                </a:lnTo>
                <a:lnTo>
                  <a:pt x="2182" y="1708"/>
                </a:lnTo>
                <a:lnTo>
                  <a:pt x="2185" y="1686"/>
                </a:lnTo>
                <a:lnTo>
                  <a:pt x="2193" y="1666"/>
                </a:lnTo>
                <a:lnTo>
                  <a:pt x="2206" y="1651"/>
                </a:lnTo>
                <a:lnTo>
                  <a:pt x="2222" y="1637"/>
                </a:lnTo>
                <a:lnTo>
                  <a:pt x="2242" y="1629"/>
                </a:lnTo>
                <a:lnTo>
                  <a:pt x="2263" y="1627"/>
                </a:lnTo>
                <a:lnTo>
                  <a:pt x="2285" y="1629"/>
                </a:lnTo>
                <a:lnTo>
                  <a:pt x="2304" y="1637"/>
                </a:lnTo>
                <a:lnTo>
                  <a:pt x="2321" y="1651"/>
                </a:lnTo>
                <a:lnTo>
                  <a:pt x="2334" y="1666"/>
                </a:lnTo>
                <a:lnTo>
                  <a:pt x="2342" y="1686"/>
                </a:lnTo>
                <a:lnTo>
                  <a:pt x="2344" y="1708"/>
                </a:lnTo>
                <a:lnTo>
                  <a:pt x="2344" y="1950"/>
                </a:lnTo>
                <a:lnTo>
                  <a:pt x="2530" y="1794"/>
                </a:lnTo>
                <a:lnTo>
                  <a:pt x="2546" y="1784"/>
                </a:lnTo>
                <a:lnTo>
                  <a:pt x="2564" y="1778"/>
                </a:lnTo>
                <a:lnTo>
                  <a:pt x="2581" y="1776"/>
                </a:lnTo>
                <a:lnTo>
                  <a:pt x="2599" y="1777"/>
                </a:lnTo>
                <a:lnTo>
                  <a:pt x="2616" y="1782"/>
                </a:lnTo>
                <a:lnTo>
                  <a:pt x="2631" y="1791"/>
                </a:lnTo>
                <a:lnTo>
                  <a:pt x="2645" y="1804"/>
                </a:lnTo>
                <a:lnTo>
                  <a:pt x="2655" y="1819"/>
                </a:lnTo>
                <a:lnTo>
                  <a:pt x="2662" y="1837"/>
                </a:lnTo>
                <a:lnTo>
                  <a:pt x="2664" y="1855"/>
                </a:lnTo>
                <a:lnTo>
                  <a:pt x="2663" y="1872"/>
                </a:lnTo>
                <a:lnTo>
                  <a:pt x="2657" y="1889"/>
                </a:lnTo>
                <a:lnTo>
                  <a:pt x="2648" y="1904"/>
                </a:lnTo>
                <a:lnTo>
                  <a:pt x="2636" y="1918"/>
                </a:lnTo>
                <a:lnTo>
                  <a:pt x="2344" y="2162"/>
                </a:lnTo>
                <a:lnTo>
                  <a:pt x="2344" y="2440"/>
                </a:lnTo>
                <a:lnTo>
                  <a:pt x="2462" y="2440"/>
                </a:lnTo>
                <a:lnTo>
                  <a:pt x="3174" y="1701"/>
                </a:lnTo>
                <a:lnTo>
                  <a:pt x="2741" y="1135"/>
                </a:lnTo>
                <a:lnTo>
                  <a:pt x="2731" y="1119"/>
                </a:lnTo>
                <a:lnTo>
                  <a:pt x="2725" y="1102"/>
                </a:lnTo>
                <a:lnTo>
                  <a:pt x="2724" y="1083"/>
                </a:lnTo>
                <a:lnTo>
                  <a:pt x="2726" y="1065"/>
                </a:lnTo>
                <a:lnTo>
                  <a:pt x="2734" y="1048"/>
                </a:lnTo>
                <a:lnTo>
                  <a:pt x="2744" y="1032"/>
                </a:lnTo>
                <a:lnTo>
                  <a:pt x="2868" y="892"/>
                </a:lnTo>
                <a:lnTo>
                  <a:pt x="2263" y="204"/>
                </a:lnTo>
                <a:close/>
                <a:moveTo>
                  <a:pt x="952" y="0"/>
                </a:moveTo>
                <a:lnTo>
                  <a:pt x="973" y="2"/>
                </a:lnTo>
                <a:lnTo>
                  <a:pt x="991" y="10"/>
                </a:lnTo>
                <a:lnTo>
                  <a:pt x="1007" y="22"/>
                </a:lnTo>
                <a:lnTo>
                  <a:pt x="1021" y="37"/>
                </a:lnTo>
                <a:lnTo>
                  <a:pt x="1029" y="55"/>
                </a:lnTo>
                <a:lnTo>
                  <a:pt x="1343" y="998"/>
                </a:lnTo>
                <a:lnTo>
                  <a:pt x="1347" y="1016"/>
                </a:lnTo>
                <a:lnTo>
                  <a:pt x="1347" y="1034"/>
                </a:lnTo>
                <a:lnTo>
                  <a:pt x="1343" y="1052"/>
                </a:lnTo>
                <a:lnTo>
                  <a:pt x="1335" y="1067"/>
                </a:lnTo>
                <a:lnTo>
                  <a:pt x="1324" y="1082"/>
                </a:lnTo>
                <a:lnTo>
                  <a:pt x="1309" y="1092"/>
                </a:lnTo>
                <a:lnTo>
                  <a:pt x="1292" y="1101"/>
                </a:lnTo>
                <a:lnTo>
                  <a:pt x="1274" y="1105"/>
                </a:lnTo>
                <a:lnTo>
                  <a:pt x="1256" y="1104"/>
                </a:lnTo>
                <a:lnTo>
                  <a:pt x="1238" y="1100"/>
                </a:lnTo>
                <a:lnTo>
                  <a:pt x="1223" y="1091"/>
                </a:lnTo>
                <a:lnTo>
                  <a:pt x="1209" y="1081"/>
                </a:lnTo>
                <a:lnTo>
                  <a:pt x="1198" y="1066"/>
                </a:lnTo>
                <a:lnTo>
                  <a:pt x="1189" y="1050"/>
                </a:lnTo>
                <a:lnTo>
                  <a:pt x="952" y="338"/>
                </a:lnTo>
                <a:lnTo>
                  <a:pt x="251" y="2440"/>
                </a:lnTo>
                <a:lnTo>
                  <a:pt x="1563" y="2440"/>
                </a:lnTo>
                <a:lnTo>
                  <a:pt x="1584" y="2442"/>
                </a:lnTo>
                <a:lnTo>
                  <a:pt x="1604" y="2450"/>
                </a:lnTo>
                <a:lnTo>
                  <a:pt x="1620" y="2463"/>
                </a:lnTo>
                <a:lnTo>
                  <a:pt x="1633" y="2480"/>
                </a:lnTo>
                <a:lnTo>
                  <a:pt x="1641" y="2499"/>
                </a:lnTo>
                <a:lnTo>
                  <a:pt x="1644" y="2521"/>
                </a:lnTo>
                <a:lnTo>
                  <a:pt x="1641" y="2542"/>
                </a:lnTo>
                <a:lnTo>
                  <a:pt x="1633" y="2562"/>
                </a:lnTo>
                <a:lnTo>
                  <a:pt x="1620" y="2578"/>
                </a:lnTo>
                <a:lnTo>
                  <a:pt x="1604" y="2591"/>
                </a:lnTo>
                <a:lnTo>
                  <a:pt x="1584" y="2599"/>
                </a:lnTo>
                <a:lnTo>
                  <a:pt x="1563" y="2602"/>
                </a:lnTo>
                <a:lnTo>
                  <a:pt x="1033" y="2602"/>
                </a:lnTo>
                <a:lnTo>
                  <a:pt x="1033" y="3253"/>
                </a:lnTo>
                <a:lnTo>
                  <a:pt x="2182" y="3253"/>
                </a:lnTo>
                <a:lnTo>
                  <a:pt x="2182" y="2602"/>
                </a:lnTo>
                <a:lnTo>
                  <a:pt x="2031" y="2602"/>
                </a:lnTo>
                <a:lnTo>
                  <a:pt x="2014" y="2600"/>
                </a:lnTo>
                <a:lnTo>
                  <a:pt x="1998" y="2596"/>
                </a:lnTo>
                <a:lnTo>
                  <a:pt x="1985" y="2588"/>
                </a:lnTo>
                <a:lnTo>
                  <a:pt x="1972" y="2577"/>
                </a:lnTo>
                <a:lnTo>
                  <a:pt x="1187" y="1763"/>
                </a:lnTo>
                <a:lnTo>
                  <a:pt x="1175" y="1747"/>
                </a:lnTo>
                <a:lnTo>
                  <a:pt x="1167" y="1730"/>
                </a:lnTo>
                <a:lnTo>
                  <a:pt x="1164" y="1711"/>
                </a:lnTo>
                <a:lnTo>
                  <a:pt x="1165" y="1692"/>
                </a:lnTo>
                <a:lnTo>
                  <a:pt x="1170" y="1675"/>
                </a:lnTo>
                <a:lnTo>
                  <a:pt x="1181" y="1657"/>
                </a:lnTo>
                <a:lnTo>
                  <a:pt x="1616" y="1089"/>
                </a:lnTo>
                <a:lnTo>
                  <a:pt x="1489" y="946"/>
                </a:lnTo>
                <a:lnTo>
                  <a:pt x="1479" y="929"/>
                </a:lnTo>
                <a:lnTo>
                  <a:pt x="1471" y="911"/>
                </a:lnTo>
                <a:lnTo>
                  <a:pt x="1469" y="892"/>
                </a:lnTo>
                <a:lnTo>
                  <a:pt x="1471" y="873"/>
                </a:lnTo>
                <a:lnTo>
                  <a:pt x="1479" y="855"/>
                </a:lnTo>
                <a:lnTo>
                  <a:pt x="1489" y="838"/>
                </a:lnTo>
                <a:lnTo>
                  <a:pt x="2202" y="27"/>
                </a:lnTo>
                <a:lnTo>
                  <a:pt x="2215" y="16"/>
                </a:lnTo>
                <a:lnTo>
                  <a:pt x="2230" y="8"/>
                </a:lnTo>
                <a:lnTo>
                  <a:pt x="2246" y="2"/>
                </a:lnTo>
                <a:lnTo>
                  <a:pt x="2263" y="0"/>
                </a:lnTo>
                <a:lnTo>
                  <a:pt x="2281" y="2"/>
                </a:lnTo>
                <a:lnTo>
                  <a:pt x="2297" y="8"/>
                </a:lnTo>
                <a:lnTo>
                  <a:pt x="2312" y="16"/>
                </a:lnTo>
                <a:lnTo>
                  <a:pt x="2324" y="27"/>
                </a:lnTo>
                <a:lnTo>
                  <a:pt x="3037" y="838"/>
                </a:lnTo>
                <a:lnTo>
                  <a:pt x="3048" y="855"/>
                </a:lnTo>
                <a:lnTo>
                  <a:pt x="3055" y="873"/>
                </a:lnTo>
                <a:lnTo>
                  <a:pt x="3057" y="892"/>
                </a:lnTo>
                <a:lnTo>
                  <a:pt x="3055" y="911"/>
                </a:lnTo>
                <a:lnTo>
                  <a:pt x="3048" y="929"/>
                </a:lnTo>
                <a:lnTo>
                  <a:pt x="3037" y="946"/>
                </a:lnTo>
                <a:lnTo>
                  <a:pt x="2911" y="1089"/>
                </a:lnTo>
                <a:lnTo>
                  <a:pt x="3346" y="1657"/>
                </a:lnTo>
                <a:lnTo>
                  <a:pt x="3355" y="1675"/>
                </a:lnTo>
                <a:lnTo>
                  <a:pt x="3361" y="1692"/>
                </a:lnTo>
                <a:lnTo>
                  <a:pt x="3362" y="1711"/>
                </a:lnTo>
                <a:lnTo>
                  <a:pt x="3359" y="1730"/>
                </a:lnTo>
                <a:lnTo>
                  <a:pt x="3351" y="1747"/>
                </a:lnTo>
                <a:lnTo>
                  <a:pt x="3340" y="1763"/>
                </a:lnTo>
                <a:lnTo>
                  <a:pt x="2554" y="2577"/>
                </a:lnTo>
                <a:lnTo>
                  <a:pt x="2542" y="2588"/>
                </a:lnTo>
                <a:lnTo>
                  <a:pt x="2527" y="2596"/>
                </a:lnTo>
                <a:lnTo>
                  <a:pt x="2512" y="2600"/>
                </a:lnTo>
                <a:lnTo>
                  <a:pt x="2496" y="2602"/>
                </a:lnTo>
                <a:lnTo>
                  <a:pt x="2344" y="2602"/>
                </a:lnTo>
                <a:lnTo>
                  <a:pt x="2344" y="3253"/>
                </a:lnTo>
                <a:lnTo>
                  <a:pt x="3339" y="3253"/>
                </a:lnTo>
                <a:lnTo>
                  <a:pt x="3359" y="3255"/>
                </a:lnTo>
                <a:lnTo>
                  <a:pt x="3379" y="3264"/>
                </a:lnTo>
                <a:lnTo>
                  <a:pt x="3396" y="3276"/>
                </a:lnTo>
                <a:lnTo>
                  <a:pt x="3408" y="3293"/>
                </a:lnTo>
                <a:lnTo>
                  <a:pt x="3417" y="3313"/>
                </a:lnTo>
                <a:lnTo>
                  <a:pt x="3420" y="3334"/>
                </a:lnTo>
                <a:lnTo>
                  <a:pt x="3417" y="3355"/>
                </a:lnTo>
                <a:lnTo>
                  <a:pt x="3408" y="3375"/>
                </a:lnTo>
                <a:lnTo>
                  <a:pt x="3396" y="3392"/>
                </a:lnTo>
                <a:lnTo>
                  <a:pt x="3379" y="3404"/>
                </a:lnTo>
                <a:lnTo>
                  <a:pt x="3359" y="3412"/>
                </a:lnTo>
                <a:lnTo>
                  <a:pt x="3339" y="3416"/>
                </a:lnTo>
                <a:lnTo>
                  <a:pt x="81" y="3416"/>
                </a:lnTo>
                <a:lnTo>
                  <a:pt x="59" y="3412"/>
                </a:lnTo>
                <a:lnTo>
                  <a:pt x="40" y="3404"/>
                </a:lnTo>
                <a:lnTo>
                  <a:pt x="24" y="3392"/>
                </a:lnTo>
                <a:lnTo>
                  <a:pt x="10" y="3375"/>
                </a:lnTo>
                <a:lnTo>
                  <a:pt x="2" y="3355"/>
                </a:lnTo>
                <a:lnTo>
                  <a:pt x="0" y="3334"/>
                </a:lnTo>
                <a:lnTo>
                  <a:pt x="2" y="3313"/>
                </a:lnTo>
                <a:lnTo>
                  <a:pt x="10" y="3293"/>
                </a:lnTo>
                <a:lnTo>
                  <a:pt x="24" y="3276"/>
                </a:lnTo>
                <a:lnTo>
                  <a:pt x="40" y="3264"/>
                </a:lnTo>
                <a:lnTo>
                  <a:pt x="59" y="3255"/>
                </a:lnTo>
                <a:lnTo>
                  <a:pt x="81" y="3253"/>
                </a:lnTo>
                <a:lnTo>
                  <a:pt x="871" y="3253"/>
                </a:lnTo>
                <a:lnTo>
                  <a:pt x="871" y="2602"/>
                </a:lnTo>
                <a:lnTo>
                  <a:pt x="137" y="2602"/>
                </a:lnTo>
                <a:lnTo>
                  <a:pt x="119" y="2600"/>
                </a:lnTo>
                <a:lnTo>
                  <a:pt x="101" y="2593"/>
                </a:lnTo>
                <a:lnTo>
                  <a:pt x="85" y="2583"/>
                </a:lnTo>
                <a:lnTo>
                  <a:pt x="72" y="2568"/>
                </a:lnTo>
                <a:lnTo>
                  <a:pt x="62" y="2551"/>
                </a:lnTo>
                <a:lnTo>
                  <a:pt x="57" y="2533"/>
                </a:lnTo>
                <a:lnTo>
                  <a:pt x="57" y="2514"/>
                </a:lnTo>
                <a:lnTo>
                  <a:pt x="60" y="2495"/>
                </a:lnTo>
                <a:lnTo>
                  <a:pt x="875" y="55"/>
                </a:lnTo>
                <a:lnTo>
                  <a:pt x="884" y="37"/>
                </a:lnTo>
                <a:lnTo>
                  <a:pt x="897" y="22"/>
                </a:lnTo>
                <a:lnTo>
                  <a:pt x="913" y="10"/>
                </a:lnTo>
                <a:lnTo>
                  <a:pt x="932" y="2"/>
                </a:lnTo>
                <a:lnTo>
                  <a:pt x="95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{9216C6C7-044A-4EE3-A29F-8EF2C933D915}tf11964407_win32</Template>
  <TotalTime>1841</TotalTime>
  <Words>248</Words>
  <Application>Microsoft Office PowerPoint</Application>
  <PresentationFormat>Widescreen</PresentationFormat>
  <Paragraphs>51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Arial Rounded MT Bold</vt:lpstr>
      <vt:lpstr>Calibri</vt:lpstr>
      <vt:lpstr>Franklin Gothic Book</vt:lpstr>
      <vt:lpstr>Franklin Gothic Demi</vt:lpstr>
      <vt:lpstr>Gill Sans MT</vt:lpstr>
      <vt:lpstr>Hand Of Sean</vt:lpstr>
      <vt:lpstr>Open Sans</vt:lpstr>
      <vt:lpstr>Roboto</vt:lpstr>
      <vt:lpstr>Tw Cen MT</vt:lpstr>
      <vt:lpstr>Wingdings 2</vt:lpstr>
      <vt:lpstr>DividendVTI</vt:lpstr>
      <vt:lpstr>E-Commerce Review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Analysis</dc:title>
  <dc:creator>Boyapati Sai Venkat</dc:creator>
  <cp:lastModifiedBy>Boyapati Sai Venkat</cp:lastModifiedBy>
  <cp:revision>7</cp:revision>
  <dcterms:created xsi:type="dcterms:W3CDTF">2021-09-03T15:04:34Z</dcterms:created>
  <dcterms:modified xsi:type="dcterms:W3CDTF">2021-10-22T15:25:40Z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